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66" r:id="rId5"/>
    <p:sldId id="267" r:id="rId6"/>
    <p:sldId id="315" r:id="rId7"/>
    <p:sldId id="318" r:id="rId8"/>
    <p:sldId id="319" r:id="rId9"/>
    <p:sldId id="317" r:id="rId10"/>
    <p:sldId id="265" r:id="rId11"/>
    <p:sldId id="271" r:id="rId12"/>
    <p:sldId id="272" r:id="rId13"/>
    <p:sldId id="273" r:id="rId14"/>
    <p:sldId id="274" r:id="rId15"/>
    <p:sldId id="275" r:id="rId16"/>
    <p:sldId id="259" r:id="rId17"/>
    <p:sldId id="260" r:id="rId18"/>
    <p:sldId id="276" r:id="rId19"/>
    <p:sldId id="277" r:id="rId20"/>
    <p:sldId id="281" r:id="rId21"/>
    <p:sldId id="316" r:id="rId22"/>
    <p:sldId id="282" r:id="rId23"/>
    <p:sldId id="284" r:id="rId24"/>
    <p:sldId id="285" r:id="rId25"/>
    <p:sldId id="286" r:id="rId26"/>
    <p:sldId id="287" r:id="rId27"/>
    <p:sldId id="288" r:id="rId28"/>
    <p:sldId id="289" r:id="rId29"/>
    <p:sldId id="290" r:id="rId30"/>
    <p:sldId id="291"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279" r:id="rId49"/>
    <p:sldId id="310" r:id="rId50"/>
    <p:sldId id="311" r:id="rId51"/>
    <p:sldId id="312" r:id="rId52"/>
    <p:sldId id="314" r:id="rId53"/>
    <p:sldId id="320"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76672"/>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noFill/>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25" autoAdjust="0"/>
    <p:restoredTop sz="94338" autoAdjust="0"/>
  </p:normalViewPr>
  <p:slideViewPr>
    <p:cSldViewPr snapToGrid="0">
      <p:cViewPr varScale="1">
        <p:scale>
          <a:sx n="76" d="100"/>
          <a:sy n="76" d="100"/>
        </p:scale>
        <p:origin x="1684" y="48"/>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3161800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p:spTree>
      <p:nvGrpSpPr>
        <p:cNvPr id="1" name=""/>
        <p:cNvGrpSpPr/>
        <p:nvPr/>
      </p:nvGrpSpPr>
      <p:grpSpPr>
        <a:xfrm>
          <a:off x="0" y="0"/>
          <a:ext cx="0" cy="0"/>
          <a:chOff x="0" y="0"/>
          <a:chExt cx="0" cy="0"/>
        </a:xfrm>
      </p:grpSpPr>
      <p:sp>
        <p:nvSpPr>
          <p:cNvPr id="11" name="저자 및 날짜"/>
          <p:cNvSpPr txBox="1">
            <a:spLocks noGrp="1"/>
          </p:cNvSpPr>
          <p:nvPr>
            <p:ph type="body" sz="quarter" idx="13" hasCustomPrompt="1"/>
          </p:nvPr>
        </p:nvSpPr>
        <p:spPr>
          <a:xfrm>
            <a:off x="698500" y="8657488"/>
            <a:ext cx="11607801" cy="461060"/>
          </a:xfrm>
          <a:prstGeom prst="rect">
            <a:avLst/>
          </a:prstGeom>
        </p:spPr>
        <p:txBody>
          <a:bodyPr anchor="b"/>
          <a:lstStyle>
            <a:lvl1pPr marL="0" indent="0" defTabSz="510709">
              <a:lnSpc>
                <a:spcPct val="100000"/>
              </a:lnSpc>
              <a:spcBef>
                <a:spcPts val="0"/>
              </a:spcBef>
              <a:buSzTx/>
              <a:buNone/>
              <a:defRPr sz="2088" b="1"/>
            </a:lvl1pPr>
          </a:lstStyle>
          <a:p>
            <a:r>
              <a:t>저자 및 날짜</a:t>
            </a:r>
          </a:p>
        </p:txBody>
      </p:sp>
      <p:sp>
        <p:nvSpPr>
          <p:cNvPr id="12" name="프레젠테이션 제목"/>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프레젠테이션 제목</a:t>
            </a:r>
          </a:p>
        </p:txBody>
      </p:sp>
      <p:sp>
        <p:nvSpPr>
          <p:cNvPr id="13" name="본문 첫 번째 줄…"/>
          <p:cNvSpPr txBox="1">
            <a:spLocks noGrp="1"/>
          </p:cNvSpPr>
          <p:nvPr>
            <p:ph type="body" sz="quarter" idx="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14" name="슬라이드 번호"/>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내역서">
    <p:spTree>
      <p:nvGrpSpPr>
        <p:cNvPr id="1" name=""/>
        <p:cNvGrpSpPr/>
        <p:nvPr/>
      </p:nvGrpSpPr>
      <p:grpSpPr>
        <a:xfrm>
          <a:off x="0" y="0"/>
          <a:ext cx="0" cy="0"/>
          <a:chOff x="0" y="0"/>
          <a:chExt cx="0" cy="0"/>
        </a:xfrm>
      </p:grpSpPr>
      <p:sp>
        <p:nvSpPr>
          <p:cNvPr id="98" name="본문 첫 번째 줄…"/>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내역서</a:t>
            </a:r>
          </a:p>
          <a:p>
            <a:pPr lvl="1"/>
            <a:endParaRPr/>
          </a:p>
          <a:p>
            <a:pPr lvl="2"/>
            <a:endParaRPr/>
          </a:p>
          <a:p>
            <a:pPr lvl="3"/>
            <a:endParaRPr/>
          </a:p>
          <a:p>
            <a:pPr lvl="4"/>
            <a:endParaRPr/>
          </a:p>
        </p:txBody>
      </p:sp>
      <p:sp>
        <p:nvSpPr>
          <p:cNvPr id="9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중요한 사실">
    <p:spTree>
      <p:nvGrpSpPr>
        <p:cNvPr id="1" name=""/>
        <p:cNvGrpSpPr/>
        <p:nvPr/>
      </p:nvGrpSpPr>
      <p:grpSpPr>
        <a:xfrm>
          <a:off x="0" y="0"/>
          <a:ext cx="0" cy="0"/>
          <a:chOff x="0" y="0"/>
          <a:chExt cx="0" cy="0"/>
        </a:xfrm>
      </p:grpSpPr>
      <p:sp>
        <p:nvSpPr>
          <p:cNvPr id="106" name="사실 정보"/>
          <p:cNvSpPr txBox="1">
            <a:spLocks noGrp="1"/>
          </p:cNvSpPr>
          <p:nvPr>
            <p:ph type="body" sz="quarter" idx="13" hasCustomPrompt="1"/>
          </p:nvPr>
        </p:nvSpPr>
        <p:spPr>
          <a:xfrm>
            <a:off x="698500" y="6209979"/>
            <a:ext cx="11607800" cy="671803"/>
          </a:xfrm>
          <a:prstGeom prst="rect">
            <a:avLst/>
          </a:prstGeom>
        </p:spPr>
        <p:txBody>
          <a:bodyPr/>
          <a:lstStyle>
            <a:lvl1pPr marL="0" indent="0" algn="ctr" defTabSz="1612554">
              <a:lnSpc>
                <a:spcPct val="100000"/>
              </a:lnSpc>
              <a:spcBef>
                <a:spcPts val="0"/>
              </a:spcBef>
              <a:buSzTx/>
              <a:buNone/>
              <a:defRPr sz="3534" b="1"/>
            </a:lvl1pPr>
          </a:lstStyle>
          <a:p>
            <a:r>
              <a:t>사실 정보</a:t>
            </a:r>
          </a:p>
        </p:txBody>
      </p:sp>
      <p:sp>
        <p:nvSpPr>
          <p:cNvPr id="107" name="본문 첫 번째 줄…"/>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0" algn="ctr">
              <a:lnSpc>
                <a:spcPct val="80000"/>
              </a:lnSpc>
              <a:spcBef>
                <a:spcPts val="0"/>
              </a:spcBef>
              <a:buSzTx/>
              <a:buNone/>
              <a:defRPr sz="17600" b="1" spc="-176"/>
            </a:lvl2pPr>
            <a:lvl3pPr marL="0" indent="0" algn="ctr">
              <a:lnSpc>
                <a:spcPct val="80000"/>
              </a:lnSpc>
              <a:spcBef>
                <a:spcPts val="0"/>
              </a:spcBef>
              <a:buSzTx/>
              <a:buNone/>
              <a:defRPr sz="17600" b="1" spc="-176"/>
            </a:lvl3pPr>
            <a:lvl4pPr marL="0" indent="0" algn="ctr">
              <a:lnSpc>
                <a:spcPct val="80000"/>
              </a:lnSpc>
              <a:spcBef>
                <a:spcPts val="0"/>
              </a:spcBef>
              <a:buSzTx/>
              <a:buNone/>
              <a:defRPr sz="17600" b="1" spc="-176"/>
            </a:lvl4pPr>
            <a:lvl5pPr marL="0" indent="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인용">
    <p:spTree>
      <p:nvGrpSpPr>
        <p:cNvPr id="1" name=""/>
        <p:cNvGrpSpPr/>
        <p:nvPr/>
      </p:nvGrpSpPr>
      <p:grpSpPr>
        <a:xfrm>
          <a:off x="0" y="0"/>
          <a:ext cx="0" cy="0"/>
          <a:chOff x="0" y="0"/>
          <a:chExt cx="0" cy="0"/>
        </a:xfrm>
      </p:grpSpPr>
      <p:sp>
        <p:nvSpPr>
          <p:cNvPr id="115" name="본문 첫 번째 줄…"/>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342900">
              <a:spcBef>
                <a:spcPts val="0"/>
              </a:spcBef>
              <a:buSzTx/>
              <a:buNone/>
              <a:defRPr sz="6000" spc="-119">
                <a:latin typeface="Helvetica Neue Medium"/>
                <a:ea typeface="Helvetica Neue Medium"/>
                <a:cs typeface="Helvetica Neue Medium"/>
                <a:sym typeface="Helvetica Neue Medium"/>
              </a:defRPr>
            </a:lvl2pPr>
            <a:lvl3pPr marL="457200" indent="-342900">
              <a:spcBef>
                <a:spcPts val="0"/>
              </a:spcBef>
              <a:buSzTx/>
              <a:buNone/>
              <a:defRPr sz="6000" spc="-119">
                <a:latin typeface="Helvetica Neue Medium"/>
                <a:ea typeface="Helvetica Neue Medium"/>
                <a:cs typeface="Helvetica Neue Medium"/>
                <a:sym typeface="Helvetica Neue Medium"/>
              </a:defRPr>
            </a:lvl3pPr>
            <a:lvl4pPr marL="457200" indent="-342900">
              <a:spcBef>
                <a:spcPts val="0"/>
              </a:spcBef>
              <a:buSzTx/>
              <a:buNone/>
              <a:defRPr sz="6000" spc="-119">
                <a:latin typeface="Helvetica Neue Medium"/>
                <a:ea typeface="Helvetica Neue Medium"/>
                <a:cs typeface="Helvetica Neue Medium"/>
                <a:sym typeface="Helvetica Neue Medium"/>
              </a:defRPr>
            </a:lvl4pPr>
            <a:lvl5pPr marL="457200" indent="-342900">
              <a:spcBef>
                <a:spcPts val="0"/>
              </a:spcBef>
              <a:buSzTx/>
              <a:buNone/>
              <a:defRPr sz="6000" spc="-119">
                <a:latin typeface="Helvetica Neue Medium"/>
                <a:ea typeface="Helvetica Neue Medium"/>
                <a:cs typeface="Helvetica Neue Medium"/>
                <a:sym typeface="Helvetica Neue Medium"/>
              </a:defRPr>
            </a:lvl5pPr>
          </a:lstStyle>
          <a:p>
            <a:r>
              <a:t>“멋진 인용구”</a:t>
            </a:r>
          </a:p>
          <a:p>
            <a:pPr lvl="1"/>
            <a:endParaRPr/>
          </a:p>
          <a:p>
            <a:pPr lvl="2"/>
            <a:endParaRPr/>
          </a:p>
          <a:p>
            <a:pPr lvl="3"/>
            <a:endParaRPr/>
          </a:p>
          <a:p>
            <a:pPr lvl="4"/>
            <a:endParaRPr/>
          </a:p>
        </p:txBody>
      </p:sp>
      <p:sp>
        <p:nvSpPr>
          <p:cNvPr id="116" name="속성"/>
          <p:cNvSpPr txBox="1">
            <a:spLocks noGrp="1"/>
          </p:cNvSpPr>
          <p:nvPr>
            <p:ph type="body" sz="quarter" idx="13" hasCustomPrompt="1"/>
          </p:nvPr>
        </p:nvSpPr>
        <p:spPr>
          <a:xfrm>
            <a:off x="1219200" y="6426200"/>
            <a:ext cx="11049000" cy="461059"/>
          </a:xfrm>
          <a:prstGeom prst="rect">
            <a:avLst/>
          </a:prstGeom>
        </p:spPr>
        <p:txBody>
          <a:bodyPr/>
          <a:lstStyle>
            <a:lvl1pPr marL="0" indent="0" defTabSz="581151">
              <a:lnSpc>
                <a:spcPct val="100000"/>
              </a:lnSpc>
              <a:spcBef>
                <a:spcPts val="0"/>
              </a:spcBef>
              <a:buSzTx/>
              <a:buNone/>
              <a:defRPr sz="2376" b="1"/>
            </a:lvl1pPr>
          </a:lstStyle>
          <a:p>
            <a:r>
              <a:t>속성</a:t>
            </a:r>
          </a:p>
        </p:txBody>
      </p:sp>
      <p:sp>
        <p:nvSpPr>
          <p:cNvPr id="11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사진 - 3장">
    <p:spTree>
      <p:nvGrpSpPr>
        <p:cNvPr id="1" name=""/>
        <p:cNvGrpSpPr/>
        <p:nvPr/>
      </p:nvGrpSpPr>
      <p:grpSpPr>
        <a:xfrm>
          <a:off x="0" y="0"/>
          <a:ext cx="0" cy="0"/>
          <a:chOff x="0" y="0"/>
          <a:chExt cx="0" cy="0"/>
        </a:xfrm>
      </p:grpSpPr>
      <p:sp>
        <p:nvSpPr>
          <p:cNvPr id="124" name="이미지"/>
          <p:cNvSpPr>
            <a:spLocks noGrp="1"/>
          </p:cNvSpPr>
          <p:nvPr>
            <p:ph type="pic" idx="13"/>
          </p:nvPr>
        </p:nvSpPr>
        <p:spPr>
          <a:xfrm>
            <a:off x="-2082800" y="687558"/>
            <a:ext cx="11165190" cy="8373892"/>
          </a:xfrm>
          <a:prstGeom prst="rect">
            <a:avLst/>
          </a:prstGeom>
        </p:spPr>
        <p:txBody>
          <a:bodyPr lIns="91439" tIns="45719" rIns="91439" bIns="45719">
            <a:noAutofit/>
          </a:bodyPr>
          <a:lstStyle/>
          <a:p>
            <a:endParaRPr/>
          </a:p>
        </p:txBody>
      </p:sp>
      <p:sp>
        <p:nvSpPr>
          <p:cNvPr id="125" name="이미지"/>
          <p:cNvSpPr>
            <a:spLocks noGrp="1"/>
          </p:cNvSpPr>
          <p:nvPr>
            <p:ph type="pic" sz="half" idx="14"/>
          </p:nvPr>
        </p:nvSpPr>
        <p:spPr>
          <a:xfrm>
            <a:off x="6597650" y="292100"/>
            <a:ext cx="5740400" cy="4592321"/>
          </a:xfrm>
          <a:prstGeom prst="rect">
            <a:avLst/>
          </a:prstGeom>
        </p:spPr>
        <p:txBody>
          <a:bodyPr lIns="91439" tIns="45719" rIns="91439" bIns="45719">
            <a:noAutofit/>
          </a:bodyPr>
          <a:lstStyle/>
          <a:p>
            <a:endParaRPr/>
          </a:p>
        </p:txBody>
      </p:sp>
      <p:sp>
        <p:nvSpPr>
          <p:cNvPr id="126" name="이미지"/>
          <p:cNvSpPr>
            <a:spLocks noGrp="1"/>
          </p:cNvSpPr>
          <p:nvPr>
            <p:ph type="pic" idx="15"/>
          </p:nvPr>
        </p:nvSpPr>
        <p:spPr>
          <a:xfrm>
            <a:off x="4984750" y="2749550"/>
            <a:ext cx="7937500" cy="9238276"/>
          </a:xfrm>
          <a:prstGeom prst="rect">
            <a:avLst/>
          </a:prstGeom>
        </p:spPr>
        <p:txBody>
          <a:bodyPr lIns="91439" tIns="45719" rIns="91439" bIns="45719">
            <a:noAutofit/>
          </a:bodyPr>
          <a:lstStyle/>
          <a:p>
            <a:endParaRPr/>
          </a:p>
        </p:txBody>
      </p:sp>
      <p:sp>
        <p:nvSpPr>
          <p:cNvPr id="1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사진">
    <p:spTree>
      <p:nvGrpSpPr>
        <p:cNvPr id="1" name=""/>
        <p:cNvGrpSpPr/>
        <p:nvPr/>
      </p:nvGrpSpPr>
      <p:grpSpPr>
        <a:xfrm>
          <a:off x="0" y="0"/>
          <a:ext cx="0" cy="0"/>
          <a:chOff x="0" y="0"/>
          <a:chExt cx="0" cy="0"/>
        </a:xfrm>
      </p:grpSpPr>
      <p:sp>
        <p:nvSpPr>
          <p:cNvPr id="134" name="886640052_3195x2556.jpeg"/>
          <p:cNvSpPr>
            <a:spLocks noGrp="1"/>
          </p:cNvSpPr>
          <p:nvPr>
            <p:ph type="pic" idx="13"/>
          </p:nvPr>
        </p:nvSpPr>
        <p:spPr>
          <a:xfrm>
            <a:off x="-1016000" y="-1054100"/>
            <a:ext cx="14427200" cy="11541760"/>
          </a:xfrm>
          <a:prstGeom prst="rect">
            <a:avLst/>
          </a:prstGeom>
        </p:spPr>
        <p:txBody>
          <a:bodyPr lIns="91439" tIns="45719" rIns="91439" bIns="45719">
            <a:noAutofit/>
          </a:bodyPr>
          <a:lstStyle/>
          <a:p>
            <a:endParaRPr/>
          </a:p>
        </p:txBody>
      </p:sp>
      <p:sp>
        <p:nvSpPr>
          <p:cNvPr id="135" name="슬라이드 번호"/>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빈 페이지">
    <p:spTree>
      <p:nvGrpSpPr>
        <p:cNvPr id="1" name=""/>
        <p:cNvGrpSpPr/>
        <p:nvPr/>
      </p:nvGrpSpPr>
      <p:grpSpPr>
        <a:xfrm>
          <a:off x="0" y="0"/>
          <a:ext cx="0" cy="0"/>
          <a:chOff x="0" y="0"/>
          <a:chExt cx="0" cy="0"/>
        </a:xfrm>
      </p:grpSpPr>
      <p:sp>
        <p:nvSpPr>
          <p:cNvPr id="1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사진">
    <p:spTree>
      <p:nvGrpSpPr>
        <p:cNvPr id="1" name=""/>
        <p:cNvGrpSpPr/>
        <p:nvPr/>
      </p:nvGrpSpPr>
      <p:grpSpPr>
        <a:xfrm>
          <a:off x="0" y="0"/>
          <a:ext cx="0" cy="0"/>
          <a:chOff x="0" y="0"/>
          <a:chExt cx="0" cy="0"/>
        </a:xfrm>
      </p:grpSpPr>
      <p:sp>
        <p:nvSpPr>
          <p:cNvPr id="21" name="이미지"/>
          <p:cNvSpPr>
            <a:spLocks noGrp="1"/>
          </p:cNvSpPr>
          <p:nvPr>
            <p:ph type="pic" idx="13"/>
          </p:nvPr>
        </p:nvSpPr>
        <p:spPr>
          <a:xfrm>
            <a:off x="-376767" y="-915894"/>
            <a:ext cx="17835652" cy="10682195"/>
          </a:xfrm>
          <a:prstGeom prst="rect">
            <a:avLst/>
          </a:prstGeom>
        </p:spPr>
        <p:txBody>
          <a:bodyPr lIns="91439" tIns="45719" rIns="91439" bIns="45719">
            <a:noAutofit/>
          </a:bodyPr>
          <a:lstStyle/>
          <a:p>
            <a:endParaRPr/>
          </a:p>
        </p:txBody>
      </p:sp>
      <p:sp>
        <p:nvSpPr>
          <p:cNvPr id="22" name="프레젠테이션 제목"/>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프레젠테이션 제목</a:t>
            </a:r>
          </a:p>
        </p:txBody>
      </p:sp>
      <p:sp>
        <p:nvSpPr>
          <p:cNvPr id="23" name="본문 첫 번째 줄…"/>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프레젠테이션 부제</a:t>
            </a:r>
          </a:p>
          <a:p>
            <a:pPr lvl="1"/>
            <a:endParaRPr/>
          </a:p>
          <a:p>
            <a:pPr lvl="2"/>
            <a:endParaRPr/>
          </a:p>
          <a:p>
            <a:pPr lvl="3"/>
            <a:endParaRPr/>
          </a:p>
          <a:p>
            <a:pPr lvl="4"/>
            <a:endParaRPr/>
          </a:p>
        </p:txBody>
      </p:sp>
      <p:sp>
        <p:nvSpPr>
          <p:cNvPr id="24" name="저자 및 날짜"/>
          <p:cNvSpPr txBox="1">
            <a:spLocks noGrp="1"/>
          </p:cNvSpPr>
          <p:nvPr>
            <p:ph type="body" sz="quarter" idx="14" hasCustomPrompt="1"/>
          </p:nvPr>
        </p:nvSpPr>
        <p:spPr>
          <a:xfrm>
            <a:off x="698500" y="571500"/>
            <a:ext cx="11607801" cy="461059"/>
          </a:xfrm>
          <a:prstGeom prst="rect">
            <a:avLst/>
          </a:prstGeom>
        </p:spPr>
        <p:txBody>
          <a:bodyPr/>
          <a:lstStyle>
            <a:lvl1pPr marL="0" indent="0" defTabSz="510709">
              <a:lnSpc>
                <a:spcPct val="100000"/>
              </a:lnSpc>
              <a:spcBef>
                <a:spcPts val="0"/>
              </a:spcBef>
              <a:buSzTx/>
              <a:buNone/>
              <a:defRPr sz="2088" b="1"/>
            </a:lvl1pPr>
          </a:lstStyle>
          <a:p>
            <a:r>
              <a:t>저자 및 날짜</a:t>
            </a:r>
          </a:p>
        </p:txBody>
      </p:sp>
      <p:sp>
        <p:nvSpPr>
          <p:cNvPr id="25" name="슬라이드 번호"/>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제목 및 사진 대체">
    <p:spTree>
      <p:nvGrpSpPr>
        <p:cNvPr id="1" name=""/>
        <p:cNvGrpSpPr/>
        <p:nvPr/>
      </p:nvGrpSpPr>
      <p:grpSpPr>
        <a:xfrm>
          <a:off x="0" y="0"/>
          <a:ext cx="0" cy="0"/>
          <a:chOff x="0" y="0"/>
          <a:chExt cx="0" cy="0"/>
        </a:xfrm>
      </p:grpSpPr>
      <p:sp>
        <p:nvSpPr>
          <p:cNvPr id="32" name="910457886_1434x1669.jpeg"/>
          <p:cNvSpPr>
            <a:spLocks noGrp="1"/>
          </p:cNvSpPr>
          <p:nvPr>
            <p:ph type="pic" idx="13"/>
          </p:nvPr>
        </p:nvSpPr>
        <p:spPr>
          <a:xfrm>
            <a:off x="5319129" y="495299"/>
            <a:ext cx="7543801" cy="8780059"/>
          </a:xfrm>
          <a:prstGeom prst="rect">
            <a:avLst/>
          </a:prstGeom>
        </p:spPr>
        <p:txBody>
          <a:bodyPr lIns="91439" tIns="45719" rIns="91439" bIns="45719">
            <a:noAutofit/>
          </a:bodyPr>
          <a:lstStyle/>
          <a:p>
            <a:endParaRPr/>
          </a:p>
        </p:txBody>
      </p:sp>
      <p:sp>
        <p:nvSpPr>
          <p:cNvPr id="33" name="본문 첫 번째 줄…"/>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0" defTabSz="587022">
              <a:lnSpc>
                <a:spcPct val="100000"/>
              </a:lnSpc>
              <a:spcBef>
                <a:spcPts val="0"/>
              </a:spcBef>
              <a:buSzTx/>
              <a:buNone/>
              <a:defRPr sz="3800" b="1"/>
            </a:lvl2pPr>
            <a:lvl3pPr marL="0" indent="0" defTabSz="587022">
              <a:lnSpc>
                <a:spcPct val="100000"/>
              </a:lnSpc>
              <a:spcBef>
                <a:spcPts val="0"/>
              </a:spcBef>
              <a:buSzTx/>
              <a:buNone/>
              <a:defRPr sz="3800" b="1"/>
            </a:lvl3pPr>
            <a:lvl4pPr marL="0" indent="0" defTabSz="587022">
              <a:lnSpc>
                <a:spcPct val="100000"/>
              </a:lnSpc>
              <a:spcBef>
                <a:spcPts val="0"/>
              </a:spcBef>
              <a:buSzTx/>
              <a:buNone/>
              <a:defRPr sz="3800" b="1"/>
            </a:lvl4pPr>
            <a:lvl5pPr marL="0" indent="0" defTabSz="587022">
              <a:lnSpc>
                <a:spcPct val="100000"/>
              </a:lnSpc>
              <a:spcBef>
                <a:spcPts val="0"/>
              </a:spcBef>
              <a:buSzTx/>
              <a:buNone/>
              <a:defRPr sz="3800" b="1"/>
            </a:lvl5pPr>
          </a:lstStyle>
          <a:p>
            <a:r>
              <a:t>슬라이드 부제</a:t>
            </a:r>
          </a:p>
          <a:p>
            <a:pPr lvl="1"/>
            <a:endParaRPr/>
          </a:p>
          <a:p>
            <a:pPr lvl="2"/>
            <a:endParaRPr/>
          </a:p>
          <a:p>
            <a:pPr lvl="3"/>
            <a:endParaRPr/>
          </a:p>
          <a:p>
            <a:pPr lvl="4"/>
            <a:endParaRPr/>
          </a:p>
        </p:txBody>
      </p:sp>
      <p:sp>
        <p:nvSpPr>
          <p:cNvPr id="34" name="슬라이드 제목"/>
          <p:cNvSpPr txBox="1">
            <a:spLocks noGrp="1"/>
          </p:cNvSpPr>
          <p:nvPr>
            <p:ph type="title" hasCustomPrompt="1"/>
          </p:nvPr>
        </p:nvSpPr>
        <p:spPr>
          <a:xfrm>
            <a:off x="698500" y="692534"/>
            <a:ext cx="5105400" cy="4387466"/>
          </a:xfrm>
          <a:prstGeom prst="rect">
            <a:avLst/>
          </a:prstGeom>
        </p:spPr>
        <p:txBody>
          <a:bodyPr anchor="b"/>
          <a:lstStyle/>
          <a:p>
            <a:r>
              <a:t>슬라이드 제목</a:t>
            </a:r>
          </a:p>
        </p:txBody>
      </p:sp>
      <p:sp>
        <p:nvSpPr>
          <p:cNvPr id="3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제목 및 구분점">
    <p:spTree>
      <p:nvGrpSpPr>
        <p:cNvPr id="1" name=""/>
        <p:cNvGrpSpPr/>
        <p:nvPr/>
      </p:nvGrpSpPr>
      <p:grpSpPr>
        <a:xfrm>
          <a:off x="0" y="0"/>
          <a:ext cx="0" cy="0"/>
          <a:chOff x="0" y="0"/>
          <a:chExt cx="0" cy="0"/>
        </a:xfrm>
      </p:grpSpPr>
      <p:sp>
        <p:nvSpPr>
          <p:cNvPr id="42" name="본문 첫 번째 줄…"/>
          <p:cNvSpPr txBox="1">
            <a:spLocks noGrp="1"/>
          </p:cNvSpPr>
          <p:nvPr>
            <p:ph type="body" idx="1" hasCustomPrompt="1"/>
          </p:nvPr>
        </p:nvSpPr>
        <p:spPr>
          <a:prstGeom prst="rect">
            <a:avLst/>
          </a:prstGeom>
        </p:spPr>
        <p:txBody>
          <a:bodyPr/>
          <a:lstStyle/>
          <a:p>
            <a:r>
              <a:t>슬라이드 구분점 텍스트</a:t>
            </a:r>
          </a:p>
          <a:p>
            <a:pPr lvl="1"/>
            <a:endParaRPr/>
          </a:p>
          <a:p>
            <a:pPr lvl="2"/>
            <a:endParaRPr/>
          </a:p>
          <a:p>
            <a:pPr lvl="3"/>
            <a:endParaRPr/>
          </a:p>
          <a:p>
            <a:pPr lvl="4"/>
            <a:endParaRPr/>
          </a:p>
        </p:txBody>
      </p:sp>
      <p:sp>
        <p:nvSpPr>
          <p:cNvPr id="43" name="슬라이드 부제"/>
          <p:cNvSpPr txBox="1">
            <a:spLocks noGrp="1"/>
          </p:cNvSpPr>
          <p:nvPr>
            <p:ph type="body" sz="quarter" idx="13" hasCustomPrompt="1"/>
          </p:nvPr>
        </p:nvSpPr>
        <p:spPr>
          <a:xfrm>
            <a:off x="698500" y="1412977"/>
            <a:ext cx="11607801" cy="671803"/>
          </a:xfrm>
          <a:prstGeom prst="rect">
            <a:avLst/>
          </a:prstGeom>
        </p:spPr>
        <p:txBody>
          <a:bodyPr/>
          <a:lstStyle>
            <a:lvl1pPr marL="0" indent="0" defTabSz="545930">
              <a:lnSpc>
                <a:spcPct val="100000"/>
              </a:lnSpc>
              <a:spcBef>
                <a:spcPts val="0"/>
              </a:spcBef>
              <a:buSzTx/>
              <a:buNone/>
              <a:defRPr sz="3534" b="1"/>
            </a:lvl1pPr>
          </a:lstStyle>
          <a:p>
            <a:r>
              <a:t>슬라이드 부제</a:t>
            </a:r>
          </a:p>
        </p:txBody>
      </p:sp>
      <p:sp>
        <p:nvSpPr>
          <p:cNvPr id="44" name="슬라이드 제목"/>
          <p:cNvSpPr txBox="1">
            <a:spLocks noGrp="1"/>
          </p:cNvSpPr>
          <p:nvPr>
            <p:ph type="title" hasCustomPrompt="1"/>
          </p:nvPr>
        </p:nvSpPr>
        <p:spPr>
          <a:prstGeom prst="rect">
            <a:avLst/>
          </a:prstGeom>
        </p:spPr>
        <p:txBody>
          <a:bodyPr/>
          <a:lstStyle/>
          <a:p>
            <a:r>
              <a:t>슬라이드 제목</a:t>
            </a:r>
          </a:p>
        </p:txBody>
      </p:sp>
      <p:sp>
        <p:nvSpPr>
          <p:cNvPr id="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구분점">
    <p:spTree>
      <p:nvGrpSpPr>
        <p:cNvPr id="1" name=""/>
        <p:cNvGrpSpPr/>
        <p:nvPr/>
      </p:nvGrpSpPr>
      <p:grpSpPr>
        <a:xfrm>
          <a:off x="0" y="0"/>
          <a:ext cx="0" cy="0"/>
          <a:chOff x="0" y="0"/>
          <a:chExt cx="0" cy="0"/>
        </a:xfrm>
      </p:grpSpPr>
      <p:sp>
        <p:nvSpPr>
          <p:cNvPr id="52" name="본문 첫 번째 줄…"/>
          <p:cNvSpPr txBox="1">
            <a:spLocks noGrp="1"/>
          </p:cNvSpPr>
          <p:nvPr>
            <p:ph type="body" idx="1" hasCustomPrompt="1"/>
          </p:nvPr>
        </p:nvSpPr>
        <p:spPr>
          <a:prstGeom prst="rect">
            <a:avLst/>
          </a:prstGeom>
        </p:spPr>
        <p:txBody>
          <a:bodyPr numCol="2" spcCol="589358"/>
          <a:lstStyle/>
          <a:p>
            <a:r>
              <a:t>슬라이드 구분점 텍스트</a:t>
            </a:r>
          </a:p>
          <a:p>
            <a:pPr lvl="1"/>
            <a:endParaRPr/>
          </a:p>
          <a:p>
            <a:pPr lvl="2"/>
            <a:endParaRPr/>
          </a:p>
          <a:p>
            <a:pPr lvl="3"/>
            <a:endParaRPr/>
          </a:p>
          <a:p>
            <a:pPr lvl="4"/>
            <a:endParaRPr/>
          </a:p>
        </p:txBody>
      </p:sp>
      <p:sp>
        <p:nvSpPr>
          <p:cNvPr id="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제목, 구분점 및 사진">
    <p:spTree>
      <p:nvGrpSpPr>
        <p:cNvPr id="1" name=""/>
        <p:cNvGrpSpPr/>
        <p:nvPr/>
      </p:nvGrpSpPr>
      <p:grpSpPr>
        <a:xfrm>
          <a:off x="0" y="0"/>
          <a:ext cx="0" cy="0"/>
          <a:chOff x="0" y="0"/>
          <a:chExt cx="0" cy="0"/>
        </a:xfrm>
      </p:grpSpPr>
      <p:sp>
        <p:nvSpPr>
          <p:cNvPr id="60" name="660384004_1290x1720.jpeg"/>
          <p:cNvSpPr>
            <a:spLocks noGrp="1"/>
          </p:cNvSpPr>
          <p:nvPr>
            <p:ph type="pic" idx="13"/>
          </p:nvPr>
        </p:nvSpPr>
        <p:spPr>
          <a:xfrm>
            <a:off x="6172200" y="596900"/>
            <a:ext cx="6448425" cy="8597900"/>
          </a:xfrm>
          <a:prstGeom prst="rect">
            <a:avLst/>
          </a:prstGeom>
        </p:spPr>
        <p:txBody>
          <a:bodyPr lIns="91439" tIns="45719" rIns="91439" bIns="45719">
            <a:noAutofit/>
          </a:bodyPr>
          <a:lstStyle/>
          <a:p>
            <a:endParaRPr/>
          </a:p>
        </p:txBody>
      </p:sp>
      <p:sp>
        <p:nvSpPr>
          <p:cNvPr id="61" name="슬라이드 제목"/>
          <p:cNvSpPr txBox="1">
            <a:spLocks noGrp="1"/>
          </p:cNvSpPr>
          <p:nvPr>
            <p:ph type="title" hasCustomPrompt="1"/>
          </p:nvPr>
        </p:nvSpPr>
        <p:spPr>
          <a:xfrm>
            <a:off x="698500" y="444500"/>
            <a:ext cx="5105400" cy="1016000"/>
          </a:xfrm>
          <a:prstGeom prst="rect">
            <a:avLst/>
          </a:prstGeom>
        </p:spPr>
        <p:txBody>
          <a:bodyPr/>
          <a:lstStyle/>
          <a:p>
            <a:r>
              <a:t>슬라이드 제목</a:t>
            </a:r>
          </a:p>
        </p:txBody>
      </p:sp>
      <p:sp>
        <p:nvSpPr>
          <p:cNvPr id="62" name="슬라이드 부제"/>
          <p:cNvSpPr txBox="1">
            <a:spLocks noGrp="1"/>
          </p:cNvSpPr>
          <p:nvPr>
            <p:ph type="body" sz="quarter" idx="14" hasCustomPrompt="1"/>
          </p:nvPr>
        </p:nvSpPr>
        <p:spPr>
          <a:xfrm>
            <a:off x="698500" y="1412977"/>
            <a:ext cx="5105400" cy="671803"/>
          </a:xfrm>
          <a:prstGeom prst="rect">
            <a:avLst/>
          </a:prstGeom>
        </p:spPr>
        <p:txBody>
          <a:bodyPr/>
          <a:lstStyle>
            <a:lvl1pPr marL="0" indent="0" defTabSz="545930">
              <a:lnSpc>
                <a:spcPct val="100000"/>
              </a:lnSpc>
              <a:spcBef>
                <a:spcPts val="0"/>
              </a:spcBef>
              <a:buSzTx/>
              <a:buNone/>
              <a:defRPr sz="3534" b="1"/>
            </a:lvl1pPr>
          </a:lstStyle>
          <a:p>
            <a:r>
              <a:t>슬라이드 부제</a:t>
            </a:r>
          </a:p>
        </p:txBody>
      </p:sp>
      <p:sp>
        <p:nvSpPr>
          <p:cNvPr id="63" name="본문 첫 번째 줄…"/>
          <p:cNvSpPr txBox="1">
            <a:spLocks noGrp="1"/>
          </p:cNvSpPr>
          <p:nvPr>
            <p:ph type="body" sz="half" idx="1" hasCustomPrompt="1"/>
          </p:nvPr>
        </p:nvSpPr>
        <p:spPr>
          <a:xfrm>
            <a:off x="698500" y="3480196"/>
            <a:ext cx="5105400" cy="5593161"/>
          </a:xfrm>
          <a:prstGeom prst="rect">
            <a:avLst/>
          </a:prstGeom>
        </p:spPr>
        <p:txBody>
          <a:bodyPr/>
          <a:lstStyle/>
          <a:p>
            <a:r>
              <a:t>슬라이드 구분점 텍스트</a:t>
            </a:r>
          </a:p>
          <a:p>
            <a:pPr lvl="1"/>
            <a:endParaRPr/>
          </a:p>
          <a:p>
            <a:pPr lvl="2"/>
            <a:endParaRPr/>
          </a:p>
          <a:p>
            <a:pPr lvl="3"/>
            <a:endParaRPr/>
          </a:p>
          <a:p>
            <a:pPr lvl="4"/>
            <a:endParaRPr/>
          </a:p>
        </p:txBody>
      </p:sp>
      <p:sp>
        <p:nvSpPr>
          <p:cNvPr id="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섹션">
    <p:spTree>
      <p:nvGrpSpPr>
        <p:cNvPr id="1" name=""/>
        <p:cNvGrpSpPr/>
        <p:nvPr/>
      </p:nvGrpSpPr>
      <p:grpSpPr>
        <a:xfrm>
          <a:off x="0" y="0"/>
          <a:ext cx="0" cy="0"/>
          <a:chOff x="0" y="0"/>
          <a:chExt cx="0" cy="0"/>
        </a:xfrm>
      </p:grpSpPr>
      <p:sp>
        <p:nvSpPr>
          <p:cNvPr id="71" name="섹션 제목"/>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섹션 제목</a:t>
            </a:r>
          </a:p>
        </p:txBody>
      </p:sp>
      <p:sp>
        <p:nvSpPr>
          <p:cNvPr id="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제목 전용">
    <p:spTree>
      <p:nvGrpSpPr>
        <p:cNvPr id="1" name=""/>
        <p:cNvGrpSpPr/>
        <p:nvPr/>
      </p:nvGrpSpPr>
      <p:grpSpPr>
        <a:xfrm>
          <a:off x="0" y="0"/>
          <a:ext cx="0" cy="0"/>
          <a:chOff x="0" y="0"/>
          <a:chExt cx="0" cy="0"/>
        </a:xfrm>
      </p:grpSpPr>
      <p:sp>
        <p:nvSpPr>
          <p:cNvPr id="79" name="슬라이드 제목"/>
          <p:cNvSpPr txBox="1">
            <a:spLocks noGrp="1"/>
          </p:cNvSpPr>
          <p:nvPr>
            <p:ph type="title" hasCustomPrompt="1"/>
          </p:nvPr>
        </p:nvSpPr>
        <p:spPr>
          <a:prstGeom prst="rect">
            <a:avLst/>
          </a:prstGeom>
        </p:spPr>
        <p:txBody>
          <a:bodyPr/>
          <a:lstStyle/>
          <a:p>
            <a:r>
              <a:t>슬라이드 제목</a:t>
            </a:r>
          </a:p>
        </p:txBody>
      </p:sp>
      <p:sp>
        <p:nvSpPr>
          <p:cNvPr id="80" name="슬라이드 부제"/>
          <p:cNvSpPr txBox="1">
            <a:spLocks noGrp="1"/>
          </p:cNvSpPr>
          <p:nvPr>
            <p:ph type="body" sz="quarter" idx="13" hasCustomPrompt="1"/>
          </p:nvPr>
        </p:nvSpPr>
        <p:spPr>
          <a:xfrm>
            <a:off x="698500" y="1412977"/>
            <a:ext cx="11607801" cy="671803"/>
          </a:xfrm>
          <a:prstGeom prst="rect">
            <a:avLst/>
          </a:prstGeom>
        </p:spPr>
        <p:txBody>
          <a:bodyPr/>
          <a:lstStyle>
            <a:lvl1pPr marL="0" indent="0" defTabSz="545930">
              <a:lnSpc>
                <a:spcPct val="100000"/>
              </a:lnSpc>
              <a:spcBef>
                <a:spcPts val="0"/>
              </a:spcBef>
              <a:buSzTx/>
              <a:buNone/>
              <a:defRPr sz="3534" b="1"/>
            </a:lvl1pPr>
          </a:lstStyle>
          <a:p>
            <a:r>
              <a:t>슬라이드 부제</a:t>
            </a:r>
          </a:p>
        </p:txBody>
      </p:sp>
      <p:sp>
        <p:nvSpPr>
          <p:cNvPr id="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의제">
    <p:spTree>
      <p:nvGrpSpPr>
        <p:cNvPr id="1" name=""/>
        <p:cNvGrpSpPr/>
        <p:nvPr/>
      </p:nvGrpSpPr>
      <p:grpSpPr>
        <a:xfrm>
          <a:off x="0" y="0"/>
          <a:ext cx="0" cy="0"/>
          <a:chOff x="0" y="0"/>
          <a:chExt cx="0" cy="0"/>
        </a:xfrm>
      </p:grpSpPr>
      <p:sp>
        <p:nvSpPr>
          <p:cNvPr id="88" name="의제 제목"/>
          <p:cNvSpPr txBox="1">
            <a:spLocks noGrp="1"/>
          </p:cNvSpPr>
          <p:nvPr>
            <p:ph type="title" hasCustomPrompt="1"/>
          </p:nvPr>
        </p:nvSpPr>
        <p:spPr>
          <a:xfrm>
            <a:off x="698500" y="444500"/>
            <a:ext cx="11607800" cy="1016000"/>
          </a:xfrm>
          <a:prstGeom prst="rect">
            <a:avLst/>
          </a:prstGeom>
        </p:spPr>
        <p:txBody>
          <a:bodyPr/>
          <a:lstStyle/>
          <a:p>
            <a:r>
              <a:t>의제 제목</a:t>
            </a:r>
          </a:p>
        </p:txBody>
      </p:sp>
      <p:sp>
        <p:nvSpPr>
          <p:cNvPr id="89" name="의제 부제"/>
          <p:cNvSpPr txBox="1">
            <a:spLocks noGrp="1"/>
          </p:cNvSpPr>
          <p:nvPr>
            <p:ph type="body" sz="quarter" idx="13" hasCustomPrompt="1"/>
          </p:nvPr>
        </p:nvSpPr>
        <p:spPr>
          <a:xfrm>
            <a:off x="698500" y="1409700"/>
            <a:ext cx="11607801" cy="671802"/>
          </a:xfrm>
          <a:prstGeom prst="rect">
            <a:avLst/>
          </a:prstGeom>
        </p:spPr>
        <p:txBody>
          <a:bodyPr/>
          <a:lstStyle>
            <a:lvl1pPr marL="0" indent="0" defTabSz="545930">
              <a:lnSpc>
                <a:spcPct val="100000"/>
              </a:lnSpc>
              <a:spcBef>
                <a:spcPts val="0"/>
              </a:spcBef>
              <a:buSzTx/>
              <a:buNone/>
              <a:defRPr sz="3534" b="1"/>
            </a:lvl1pPr>
          </a:lstStyle>
          <a:p>
            <a:r>
              <a:t>의제 부제</a:t>
            </a:r>
          </a:p>
        </p:txBody>
      </p:sp>
      <p:sp>
        <p:nvSpPr>
          <p:cNvPr id="90" name="본문 첫 번째 줄…"/>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0">
              <a:spcBef>
                <a:spcPts val="1300"/>
              </a:spcBef>
              <a:buSzTx/>
              <a:buNone/>
              <a:defRPr sz="3800" spc="-38"/>
            </a:lvl2pPr>
            <a:lvl3pPr marL="0" indent="0">
              <a:spcBef>
                <a:spcPts val="1300"/>
              </a:spcBef>
              <a:buSzTx/>
              <a:buNone/>
              <a:defRPr sz="3800" spc="-38"/>
            </a:lvl3pPr>
            <a:lvl4pPr marL="0" indent="0">
              <a:spcBef>
                <a:spcPts val="1300"/>
              </a:spcBef>
              <a:buSzTx/>
              <a:buNone/>
              <a:defRPr sz="3800" spc="-38"/>
            </a:lvl4pPr>
            <a:lvl5pPr marL="0" indent="0">
              <a:spcBef>
                <a:spcPts val="1300"/>
              </a:spcBef>
              <a:buSzTx/>
              <a:buNone/>
              <a:defRPr sz="3800" spc="-38"/>
            </a:lvl5pPr>
          </a:lstStyle>
          <a:p>
            <a:r>
              <a:t>의제 주제</a:t>
            </a:r>
          </a:p>
          <a:p>
            <a:pPr lvl="1"/>
            <a:endParaRPr/>
          </a:p>
          <a:p>
            <a:pPr lvl="2"/>
            <a:endParaRPr/>
          </a:p>
          <a:p>
            <a:pPr lvl="3"/>
            <a:endParaRPr/>
          </a:p>
          <a:p>
            <a:pPr lvl="4"/>
            <a:endParaRPr/>
          </a:p>
        </p:txBody>
      </p:sp>
      <p:sp>
        <p:nvSpPr>
          <p:cNvPr id="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본문 첫 번째 줄…"/>
          <p:cNvSpPr txBox="1">
            <a:spLocks noGrp="1"/>
          </p:cNvSpPr>
          <p:nvPr>
            <p:ph type="body" idx="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구분점 텍스트</a:t>
            </a:r>
          </a:p>
          <a:p>
            <a:pPr lvl="1"/>
            <a:endParaRPr/>
          </a:p>
          <a:p>
            <a:pPr lvl="2"/>
            <a:endParaRPr/>
          </a:p>
          <a:p>
            <a:pPr lvl="3"/>
            <a:endParaRPr/>
          </a:p>
          <a:p>
            <a:pPr lvl="4"/>
            <a:endParaRPr/>
          </a:p>
        </p:txBody>
      </p:sp>
      <p:sp>
        <p:nvSpPr>
          <p:cNvPr id="3" name="슬라이드 제목"/>
          <p:cNvSpPr txBox="1">
            <a:spLocks noGrp="1"/>
          </p:cNvSpPr>
          <p:nvPr>
            <p:ph type="title"/>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슬라이드 제목</a:t>
            </a:r>
          </a:p>
        </p:txBody>
      </p:sp>
      <p:sp>
        <p:nvSpPr>
          <p:cNvPr id="4" name="슬라이드 번호"/>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3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1pPr>
      <a:lvl2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2pPr>
      <a:lvl3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3pPr>
      <a:lvl4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4pPr>
      <a:lvl5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5pPr>
      <a:lvl6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6pPr>
      <a:lvl7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7pPr>
      <a:lvl8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8pPr>
      <a:lvl9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00000"/>
        <a:buFontTx/>
        <a:buChar char="•"/>
        <a:tabLst/>
        <a:defRPr sz="3000" b="0" i="0" u="none" strike="noStrike" cap="none" spc="0" baseline="0">
          <a:solidFill>
            <a:srgbClr val="000000"/>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unity3d.com/kr/get-unity/download" TargetMode="Externa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unity3d.com/get-unity/download/archive" TargetMode="Externa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haedal-with-knu/HAE-U/blob/master/Lectures/resource/%EA%B2%8C%EC%9E%84%20%EC%97%90%EC%85%8B.rar" TargetMode="Externa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여기에 대제목을…"/>
          <p:cNvSpPr txBox="1"/>
          <p:nvPr/>
        </p:nvSpPr>
        <p:spPr>
          <a:xfrm>
            <a:off x="843999" y="2692783"/>
            <a:ext cx="647305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70000"/>
              </a:lnSpc>
              <a:defRPr sz="8000" spc="-159">
                <a:latin typeface="NeoDunggeunmo"/>
                <a:ea typeface="NeoDunggeunmo"/>
                <a:cs typeface="NeoDunggeunmo"/>
                <a:sym typeface="NeoDunggeunmo"/>
              </a:defRPr>
            </a:pPr>
            <a:r>
              <a:rPr lang="en-US" altLang="ko-KR" dirty="0"/>
              <a:t>Unity</a:t>
            </a:r>
            <a:r>
              <a:rPr lang="ko-KR" altLang="en-US" dirty="0"/>
              <a:t> </a:t>
            </a:r>
            <a:r>
              <a:rPr lang="en-US" altLang="ko-KR" dirty="0"/>
              <a:t>(</a:t>
            </a:r>
            <a:r>
              <a:rPr lang="ko-KR" altLang="en-US" dirty="0" err="1"/>
              <a:t>초급반</a:t>
            </a:r>
            <a:r>
              <a:rPr lang="en-US" altLang="ko-KR" dirty="0"/>
              <a:t>)</a:t>
            </a:r>
            <a:endParaRPr dirty="0"/>
          </a:p>
        </p:txBody>
      </p:sp>
      <p:sp>
        <p:nvSpPr>
          <p:cNvPr id="152" name="여기에 부제목을 입력해주세요"/>
          <p:cNvSpPr txBox="1"/>
          <p:nvPr/>
        </p:nvSpPr>
        <p:spPr>
          <a:xfrm>
            <a:off x="960065" y="4435383"/>
            <a:ext cx="4068421" cy="408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700">
                <a:latin typeface="Noto Sans CJK KR Bold"/>
                <a:ea typeface="Noto Sans CJK KR Bold"/>
                <a:cs typeface="Noto Sans CJK KR Bold"/>
                <a:sym typeface="Noto Sans CJK KR Bold"/>
              </a:defRPr>
            </a:lvl1pPr>
          </a:lstStyle>
          <a:p>
            <a:r>
              <a:rPr lang="ko-KR" altLang="en-US" dirty="0"/>
              <a:t>대구 소프트웨어 고등학교</a:t>
            </a:r>
            <a:endParaRPr dirty="0"/>
          </a:p>
        </p:txBody>
      </p:sp>
      <p:sp>
        <p:nvSpPr>
          <p:cNvPr id="153" name="2020.00.00"/>
          <p:cNvSpPr txBox="1"/>
          <p:nvPr/>
        </p:nvSpPr>
        <p:spPr>
          <a:xfrm>
            <a:off x="1001479" y="8217451"/>
            <a:ext cx="270510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3400">
                <a:solidFill>
                  <a:srgbClr val="FFFFFF"/>
                </a:solidFill>
                <a:latin typeface="NeoDunggeunmo"/>
                <a:ea typeface="NeoDunggeunmo"/>
                <a:cs typeface="NeoDunggeunmo"/>
                <a:sym typeface="NeoDunggeunmo"/>
              </a:defRPr>
            </a:lvl1pPr>
          </a:lstStyle>
          <a:p>
            <a:r>
              <a:t> 2020.00.00 </a:t>
            </a:r>
          </a:p>
        </p:txBody>
      </p:sp>
      <p:grpSp>
        <p:nvGrpSpPr>
          <p:cNvPr id="172" name="그룹"/>
          <p:cNvGrpSpPr/>
          <p:nvPr/>
        </p:nvGrpSpPr>
        <p:grpSpPr>
          <a:xfrm>
            <a:off x="386952" y="408649"/>
            <a:ext cx="12236849" cy="8934715"/>
            <a:chOff x="0" y="0"/>
            <a:chExt cx="12236847" cy="8934713"/>
          </a:xfrm>
        </p:grpSpPr>
        <p:sp>
          <p:nvSpPr>
            <p:cNvPr id="154"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55"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56"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57"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158"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59"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160"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61"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dirty="0"/>
                <a:t>Unity(</a:t>
              </a:r>
              <a:r>
                <a:rPr lang="ko-KR" altLang="en-US" dirty="0" err="1"/>
                <a:t>초급반</a:t>
              </a:r>
              <a:r>
                <a:rPr lang="en-US" altLang="ko-KR" dirty="0"/>
                <a:t>)</a:t>
              </a:r>
              <a:endParaRPr dirty="0"/>
            </a:p>
          </p:txBody>
        </p:sp>
        <p:grpSp>
          <p:nvGrpSpPr>
            <p:cNvPr id="170" name="그룹"/>
            <p:cNvGrpSpPr/>
            <p:nvPr/>
          </p:nvGrpSpPr>
          <p:grpSpPr>
            <a:xfrm>
              <a:off x="10856780" y="193674"/>
              <a:ext cx="1177396" cy="355601"/>
              <a:chOff x="0" y="0"/>
              <a:chExt cx="1177394" cy="355600"/>
            </a:xfrm>
          </p:grpSpPr>
          <p:sp>
            <p:nvSpPr>
              <p:cNvPr id="162"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63"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164"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65"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66"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169" name="그룹"/>
              <p:cNvGrpSpPr/>
              <p:nvPr/>
            </p:nvGrpSpPr>
            <p:grpSpPr>
              <a:xfrm>
                <a:off x="908922" y="81304"/>
                <a:ext cx="181345" cy="181345"/>
                <a:chOff x="0" y="0"/>
                <a:chExt cx="181344" cy="181343"/>
              </a:xfrm>
            </p:grpSpPr>
            <p:sp>
              <p:nvSpPr>
                <p:cNvPr id="167"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168"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171"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173"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74" name="이미지" descr="이미지"/>
          <p:cNvPicPr>
            <a:picLocks noChangeAspect="1"/>
          </p:cNvPicPr>
          <p:nvPr/>
        </p:nvPicPr>
        <p:blipFill>
          <a:blip r:embed="rId3"/>
          <a:stretch>
            <a:fillRect/>
          </a:stretch>
        </p:blipFill>
        <p:spPr>
          <a:xfrm>
            <a:off x="7071197" y="4695988"/>
            <a:ext cx="4809301" cy="417926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제목을 입력해주세요"/>
          <p:cNvSpPr txBox="1"/>
          <p:nvPr/>
        </p:nvSpPr>
        <p:spPr>
          <a:xfrm>
            <a:off x="882649" y="1725177"/>
            <a:ext cx="29238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4000">
                <a:latin typeface="NeoDunggeunmo"/>
                <a:ea typeface="NeoDunggeunmo"/>
                <a:cs typeface="NeoDunggeunmo"/>
                <a:sym typeface="NeoDunggeunmo"/>
              </a:defRPr>
            </a:lvl1pPr>
          </a:lstStyle>
          <a:p>
            <a:r>
              <a:rPr lang="ko-KR" altLang="en-US" dirty="0" err="1"/>
              <a:t>유니티</a:t>
            </a:r>
            <a:r>
              <a:rPr lang="ko-KR" altLang="en-US" dirty="0"/>
              <a:t> 설치</a:t>
            </a:r>
            <a:endParaRPr dirty="0"/>
          </a:p>
        </p:txBody>
      </p:sp>
      <p:sp>
        <p:nvSpPr>
          <p:cNvPr id="330" name="여기에 부가설명을 입력해주세요. 여기에 부가설명을 입력해주세요. 여기에 부가설명을 입력해주세요. 여기에…"/>
          <p:cNvSpPr txBox="1"/>
          <p:nvPr/>
        </p:nvSpPr>
        <p:spPr>
          <a:xfrm>
            <a:off x="910691" y="2953563"/>
            <a:ext cx="6330259" cy="210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sz="1600" dirty="0">
                <a:sym typeface="Noto Sans CJK KR Regular"/>
                <a:hlinkClick r:id="rId2"/>
              </a:rPr>
              <a:t>https://unity3d.com/kr/get-unity/download</a:t>
            </a:r>
            <a:r>
              <a:rPr lang="ko-KR" altLang="en-US" sz="1600" dirty="0">
                <a:sym typeface="Noto Sans CJK KR Regular"/>
              </a:rPr>
              <a:t> </a:t>
            </a:r>
            <a:r>
              <a:rPr lang="en-US" altLang="ko-KR" sz="1600" dirty="0">
                <a:sym typeface="Noto Sans CJK KR Regular"/>
              </a:rPr>
              <a:t>- </a:t>
            </a:r>
            <a:r>
              <a:rPr lang="ko-KR" altLang="en-US" sz="1600" dirty="0">
                <a:sym typeface="Noto Sans CJK KR Regular"/>
              </a:rPr>
              <a:t>유니티 허브 다운로드 링크</a:t>
            </a:r>
            <a:endParaRPr dirty="0"/>
          </a:p>
        </p:txBody>
      </p:sp>
      <p:grpSp>
        <p:nvGrpSpPr>
          <p:cNvPr id="333" name="그룹"/>
          <p:cNvGrpSpPr/>
          <p:nvPr/>
        </p:nvGrpSpPr>
        <p:grpSpPr>
          <a:xfrm>
            <a:off x="949032" y="4135110"/>
            <a:ext cx="5307268" cy="4421080"/>
            <a:chOff x="0" y="0"/>
            <a:chExt cx="5307267" cy="4421078"/>
          </a:xfrm>
        </p:grpSpPr>
        <p:sp>
          <p:nvSpPr>
            <p:cNvPr id="331"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2"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grpSp>
        <p:nvGrpSpPr>
          <p:cNvPr id="337" name="그룹"/>
          <p:cNvGrpSpPr/>
          <p:nvPr/>
        </p:nvGrpSpPr>
        <p:grpSpPr>
          <a:xfrm>
            <a:off x="6503165" y="4135110"/>
            <a:ext cx="5307269" cy="4421080"/>
            <a:chOff x="0" y="0"/>
            <a:chExt cx="5307267" cy="4421078"/>
          </a:xfrm>
        </p:grpSpPr>
        <p:sp>
          <p:nvSpPr>
            <p:cNvPr id="335"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6"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8" name="카메라"/>
          <p:cNvSpPr/>
          <p:nvPr/>
        </p:nvSpPr>
        <p:spPr>
          <a:xfrm>
            <a:off x="8384406"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7" name="그룹"/>
          <p:cNvGrpSpPr/>
          <p:nvPr/>
        </p:nvGrpSpPr>
        <p:grpSpPr>
          <a:xfrm>
            <a:off x="386952" y="408649"/>
            <a:ext cx="12236849" cy="8934715"/>
            <a:chOff x="0" y="0"/>
            <a:chExt cx="12236847" cy="8934713"/>
          </a:xfrm>
        </p:grpSpPr>
        <p:sp>
          <p:nvSpPr>
            <p:cNvPr id="339"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0"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1"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2"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4"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45"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6"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355" name="그룹"/>
            <p:cNvGrpSpPr/>
            <p:nvPr/>
          </p:nvGrpSpPr>
          <p:grpSpPr>
            <a:xfrm>
              <a:off x="10856780" y="193674"/>
              <a:ext cx="1177396" cy="355601"/>
              <a:chOff x="0" y="0"/>
              <a:chExt cx="1177394" cy="355600"/>
            </a:xfrm>
          </p:grpSpPr>
          <p:sp>
            <p:nvSpPr>
              <p:cNvPr id="347"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8"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49"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0"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1"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4" name="그룹"/>
              <p:cNvGrpSpPr/>
              <p:nvPr/>
            </p:nvGrpSpPr>
            <p:grpSpPr>
              <a:xfrm>
                <a:off x="908922" y="81304"/>
                <a:ext cx="181345" cy="181345"/>
                <a:chOff x="0" y="0"/>
                <a:chExt cx="181344" cy="181343"/>
              </a:xfrm>
            </p:grpSpPr>
            <p:sp>
              <p:nvSpPr>
                <p:cNvPr id="352"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53"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56" name="이미지" descr="이미지"/>
            <p:cNvPicPr>
              <a:picLocks noChangeAspect="1"/>
            </p:cNvPicPr>
            <p:nvPr/>
          </p:nvPicPr>
          <p:blipFill>
            <a:blip r:embed="rId3"/>
            <a:srcRect b="9128"/>
            <a:stretch>
              <a:fillRect/>
            </a:stretch>
          </p:blipFill>
          <p:spPr>
            <a:xfrm>
              <a:off x="196758" y="149224"/>
              <a:ext cx="528898" cy="444563"/>
            </a:xfrm>
            <a:prstGeom prst="rect">
              <a:avLst/>
            </a:prstGeom>
            <a:ln w="12700" cap="flat">
              <a:noFill/>
              <a:miter lim="400000"/>
            </a:ln>
            <a:effectLst/>
          </p:spPr>
        </p:pic>
      </p:grpSp>
      <p:sp>
        <p:nvSpPr>
          <p:cNvPr id="358"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32" y="4135110"/>
            <a:ext cx="5171070" cy="4314621"/>
          </a:xfrm>
          <a:prstGeom prst="rect">
            <a:avLst/>
          </a:prstGeom>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864" y="4135110"/>
            <a:ext cx="5182767" cy="4314621"/>
          </a:xfrm>
          <a:prstGeom prst="rect">
            <a:avLst/>
          </a:prstGeom>
        </p:spPr>
      </p:pic>
      <p:sp>
        <p:nvSpPr>
          <p:cNvPr id="42" name="오른쪽 화살표 41"/>
          <p:cNvSpPr/>
          <p:nvPr/>
        </p:nvSpPr>
        <p:spPr>
          <a:xfrm>
            <a:off x="6217342" y="5902070"/>
            <a:ext cx="428017" cy="992221"/>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6349968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제목을 입력해주세요"/>
          <p:cNvSpPr txBox="1"/>
          <p:nvPr/>
        </p:nvSpPr>
        <p:spPr>
          <a:xfrm>
            <a:off x="882649" y="1725177"/>
            <a:ext cx="29238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4000">
                <a:latin typeface="NeoDunggeunmo"/>
                <a:ea typeface="NeoDunggeunmo"/>
                <a:cs typeface="NeoDunggeunmo"/>
                <a:sym typeface="NeoDunggeunmo"/>
              </a:defRPr>
            </a:lvl1pPr>
          </a:lstStyle>
          <a:p>
            <a:r>
              <a:rPr lang="ko-KR" altLang="en-US" dirty="0" err="1"/>
              <a:t>유니티</a:t>
            </a:r>
            <a:r>
              <a:rPr lang="ko-KR" altLang="en-US" dirty="0"/>
              <a:t> 설치</a:t>
            </a:r>
            <a:endParaRPr dirty="0"/>
          </a:p>
        </p:txBody>
      </p:sp>
      <p:sp>
        <p:nvSpPr>
          <p:cNvPr id="330" name="여기에 부가설명을 입력해주세요. 여기에 부가설명을 입력해주세요. 여기에 부가설명을 입력해주세요. 여기에…"/>
          <p:cNvSpPr txBox="1"/>
          <p:nvPr/>
        </p:nvSpPr>
        <p:spPr>
          <a:xfrm>
            <a:off x="969056" y="2494328"/>
            <a:ext cx="6347892" cy="1167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dirty="0"/>
              <a:t>1. </a:t>
            </a:r>
            <a:r>
              <a:rPr lang="ko-KR" altLang="en-US" dirty="0" err="1"/>
              <a:t>유니티</a:t>
            </a:r>
            <a:r>
              <a:rPr lang="ko-KR" altLang="en-US" dirty="0"/>
              <a:t> 허브 로그인</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err="1"/>
              <a:t>유니티</a:t>
            </a:r>
            <a:r>
              <a:rPr lang="ko-KR" altLang="en-US" dirty="0"/>
              <a:t> 허브 실행 후 실행 창 우측 상단의  로그인</a:t>
            </a:r>
            <a:r>
              <a:rPr lang="en-US" altLang="ko-KR" dirty="0"/>
              <a:t>(Google </a:t>
            </a:r>
            <a:r>
              <a:rPr lang="ko-KR" altLang="en-US" dirty="0"/>
              <a:t>로그인</a:t>
            </a:r>
            <a:r>
              <a:rPr lang="en-US" altLang="ko-KR" dirty="0"/>
              <a:t>)</a:t>
            </a:r>
            <a:r>
              <a:rPr lang="ko-KR" altLang="en-US" dirty="0"/>
              <a:t>으로 이동</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dirty="0"/>
              <a:t>Google </a:t>
            </a:r>
            <a:r>
              <a:rPr lang="ko-KR" altLang="en-US" dirty="0"/>
              <a:t>계정 </a:t>
            </a:r>
            <a:r>
              <a:rPr lang="ko-KR" altLang="en-US" dirty="0" err="1"/>
              <a:t>액서스</a:t>
            </a:r>
            <a:r>
              <a:rPr lang="ko-KR" altLang="en-US" dirty="0"/>
              <a:t> </a:t>
            </a:r>
            <a:r>
              <a:rPr lang="en-US" altLang="ko-KR" dirty="0"/>
              <a:t>‘</a:t>
            </a:r>
            <a:r>
              <a:rPr lang="ko-KR" altLang="en-US" dirty="0"/>
              <a:t>허용</a:t>
            </a:r>
            <a:r>
              <a:rPr lang="en-US" altLang="ko-KR" dirty="0"/>
              <a:t>’ </a:t>
            </a:r>
            <a:r>
              <a:rPr lang="ko-KR" altLang="en-US" dirty="0"/>
              <a:t>및 서비스 약관 </a:t>
            </a:r>
            <a:r>
              <a:rPr lang="ko-KR" altLang="en-US" dirty="0" err="1"/>
              <a:t>혀용</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a:t>로그인 완료</a:t>
            </a:r>
            <a:r>
              <a:rPr lang="en-US" altLang="ko-KR" dirty="0"/>
              <a:t>!</a:t>
            </a:r>
            <a:r>
              <a:rPr lang="ko-KR" altLang="en-US" dirty="0"/>
              <a:t> </a:t>
            </a:r>
            <a:endParaRPr lang="en-US" altLang="ko-KR" dirty="0"/>
          </a:p>
        </p:txBody>
      </p:sp>
      <p:grpSp>
        <p:nvGrpSpPr>
          <p:cNvPr id="333" name="그룹"/>
          <p:cNvGrpSpPr/>
          <p:nvPr/>
        </p:nvGrpSpPr>
        <p:grpSpPr>
          <a:xfrm>
            <a:off x="949032" y="4135110"/>
            <a:ext cx="5307268" cy="4421080"/>
            <a:chOff x="0" y="0"/>
            <a:chExt cx="5307267" cy="4421078"/>
          </a:xfrm>
        </p:grpSpPr>
        <p:sp>
          <p:nvSpPr>
            <p:cNvPr id="331"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2"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4" name="카메라"/>
          <p:cNvSpPr/>
          <p:nvPr/>
        </p:nvSpPr>
        <p:spPr>
          <a:xfrm>
            <a:off x="2830273"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37" name="그룹"/>
          <p:cNvGrpSpPr/>
          <p:nvPr/>
        </p:nvGrpSpPr>
        <p:grpSpPr>
          <a:xfrm>
            <a:off x="6503165" y="4135110"/>
            <a:ext cx="5307269" cy="4421080"/>
            <a:chOff x="0" y="0"/>
            <a:chExt cx="5307267" cy="4421078"/>
          </a:xfrm>
        </p:grpSpPr>
        <p:sp>
          <p:nvSpPr>
            <p:cNvPr id="335"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6"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8" name="카메라"/>
          <p:cNvSpPr/>
          <p:nvPr/>
        </p:nvSpPr>
        <p:spPr>
          <a:xfrm>
            <a:off x="8384406"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7" name="그룹"/>
          <p:cNvGrpSpPr/>
          <p:nvPr/>
        </p:nvGrpSpPr>
        <p:grpSpPr>
          <a:xfrm>
            <a:off x="386952" y="408649"/>
            <a:ext cx="12236849" cy="8934715"/>
            <a:chOff x="0" y="0"/>
            <a:chExt cx="12236847" cy="8934713"/>
          </a:xfrm>
        </p:grpSpPr>
        <p:sp>
          <p:nvSpPr>
            <p:cNvPr id="339"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0"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1"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2"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4"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45"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6"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dirty="0"/>
            </a:p>
          </p:txBody>
        </p:sp>
        <p:grpSp>
          <p:nvGrpSpPr>
            <p:cNvPr id="355" name="그룹"/>
            <p:cNvGrpSpPr/>
            <p:nvPr/>
          </p:nvGrpSpPr>
          <p:grpSpPr>
            <a:xfrm>
              <a:off x="10856780" y="193674"/>
              <a:ext cx="1177396" cy="355601"/>
              <a:chOff x="0" y="0"/>
              <a:chExt cx="1177394" cy="355600"/>
            </a:xfrm>
          </p:grpSpPr>
          <p:sp>
            <p:nvSpPr>
              <p:cNvPr id="347"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8"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49"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0"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1"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4" name="그룹"/>
              <p:cNvGrpSpPr/>
              <p:nvPr/>
            </p:nvGrpSpPr>
            <p:grpSpPr>
              <a:xfrm>
                <a:off x="908922" y="81304"/>
                <a:ext cx="181345" cy="181345"/>
                <a:chOff x="0" y="0"/>
                <a:chExt cx="181344" cy="181343"/>
              </a:xfrm>
            </p:grpSpPr>
            <p:sp>
              <p:nvSpPr>
                <p:cNvPr id="352"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53"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56"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58"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2" name="그림 31"/>
          <p:cNvPicPr>
            <a:picLocks noChangeAspect="1"/>
          </p:cNvPicPr>
          <p:nvPr/>
        </p:nvPicPr>
        <p:blipFill rotWithShape="1">
          <a:blip r:embed="rId3">
            <a:extLst>
              <a:ext uri="{28A0092B-C50C-407E-A947-70E740481C1C}">
                <a14:useLocalDpi xmlns:a14="http://schemas.microsoft.com/office/drawing/2010/main" val="0"/>
              </a:ext>
            </a:extLst>
          </a:blip>
          <a:srcRect l="666" t="848" r="528" b="2037"/>
          <a:stretch/>
        </p:blipFill>
        <p:spPr>
          <a:xfrm>
            <a:off x="6545190" y="4188340"/>
            <a:ext cx="5054146" cy="4261392"/>
          </a:xfrm>
          <a:prstGeom prst="rect">
            <a:avLst/>
          </a:prstGeom>
        </p:spPr>
      </p:pic>
      <p:pic>
        <p:nvPicPr>
          <p:cNvPr id="33" name="그림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481" y="4155837"/>
            <a:ext cx="5179413" cy="4293894"/>
          </a:xfrm>
          <a:prstGeom prst="rect">
            <a:avLst/>
          </a:prstGeom>
        </p:spPr>
      </p:pic>
      <p:sp>
        <p:nvSpPr>
          <p:cNvPr id="34" name="오른쪽 화살표 33"/>
          <p:cNvSpPr/>
          <p:nvPr/>
        </p:nvSpPr>
        <p:spPr>
          <a:xfrm>
            <a:off x="6128666" y="5849539"/>
            <a:ext cx="428017" cy="992221"/>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515091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제목을 입력해주세요"/>
          <p:cNvSpPr txBox="1"/>
          <p:nvPr/>
        </p:nvSpPr>
        <p:spPr>
          <a:xfrm>
            <a:off x="882649" y="1725177"/>
            <a:ext cx="29238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4000">
                <a:latin typeface="NeoDunggeunmo"/>
                <a:ea typeface="NeoDunggeunmo"/>
                <a:cs typeface="NeoDunggeunmo"/>
                <a:sym typeface="NeoDunggeunmo"/>
              </a:defRPr>
            </a:lvl1pPr>
          </a:lstStyle>
          <a:p>
            <a:r>
              <a:rPr lang="ko-KR" altLang="en-US" dirty="0" err="1"/>
              <a:t>유니티</a:t>
            </a:r>
            <a:r>
              <a:rPr lang="ko-KR" altLang="en-US" dirty="0"/>
              <a:t> 설치</a:t>
            </a:r>
            <a:endParaRPr dirty="0"/>
          </a:p>
        </p:txBody>
      </p:sp>
      <p:sp>
        <p:nvSpPr>
          <p:cNvPr id="330" name="여기에 부가설명을 입력해주세요. 여기에 부가설명을 입력해주세요. 여기에 부가설명을 입력해주세요. 여기에…"/>
          <p:cNvSpPr txBox="1"/>
          <p:nvPr/>
        </p:nvSpPr>
        <p:spPr>
          <a:xfrm>
            <a:off x="910691" y="2659507"/>
            <a:ext cx="5586466" cy="837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dirty="0"/>
              <a:t>2. </a:t>
            </a:r>
            <a:r>
              <a:rPr lang="ko-KR" altLang="en-US" dirty="0" err="1"/>
              <a:t>유니티</a:t>
            </a:r>
            <a:r>
              <a:rPr lang="ko-KR" altLang="en-US" dirty="0"/>
              <a:t> 라이선스 획득</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err="1"/>
              <a:t>유니티</a:t>
            </a:r>
            <a:r>
              <a:rPr lang="ko-KR" altLang="en-US" dirty="0"/>
              <a:t> 로그인 이후 우측 상단 환경설정 실행</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a:t>환경설정 </a:t>
            </a:r>
            <a:r>
              <a:rPr lang="en-US" altLang="ko-KR" dirty="0"/>
              <a:t>– </a:t>
            </a:r>
            <a:r>
              <a:rPr lang="ko-KR" altLang="en-US" dirty="0"/>
              <a:t>라이선스 관리 </a:t>
            </a:r>
            <a:r>
              <a:rPr lang="en-US" altLang="ko-KR" dirty="0"/>
              <a:t>– ‘</a:t>
            </a:r>
            <a:r>
              <a:rPr lang="ko-KR" altLang="en-US" dirty="0"/>
              <a:t>새 라이선스 활성화</a:t>
            </a:r>
            <a:r>
              <a:rPr lang="en-US" altLang="ko-KR" dirty="0"/>
              <a:t>’</a:t>
            </a:r>
            <a:r>
              <a:rPr lang="ko-KR" altLang="en-US" dirty="0"/>
              <a:t> 마우스로 클릭</a:t>
            </a:r>
          </a:p>
        </p:txBody>
      </p:sp>
      <p:grpSp>
        <p:nvGrpSpPr>
          <p:cNvPr id="333" name="그룹"/>
          <p:cNvGrpSpPr/>
          <p:nvPr/>
        </p:nvGrpSpPr>
        <p:grpSpPr>
          <a:xfrm>
            <a:off x="949032" y="4135110"/>
            <a:ext cx="5307268" cy="4421080"/>
            <a:chOff x="0" y="0"/>
            <a:chExt cx="5307267" cy="4421078"/>
          </a:xfrm>
        </p:grpSpPr>
        <p:sp>
          <p:nvSpPr>
            <p:cNvPr id="331"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2"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4" name="카메라"/>
          <p:cNvSpPr/>
          <p:nvPr/>
        </p:nvSpPr>
        <p:spPr>
          <a:xfrm>
            <a:off x="2830273"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37" name="그룹"/>
          <p:cNvGrpSpPr/>
          <p:nvPr/>
        </p:nvGrpSpPr>
        <p:grpSpPr>
          <a:xfrm>
            <a:off x="6503165" y="4135110"/>
            <a:ext cx="5307269" cy="4421080"/>
            <a:chOff x="0" y="0"/>
            <a:chExt cx="5307267" cy="4421078"/>
          </a:xfrm>
        </p:grpSpPr>
        <p:sp>
          <p:nvSpPr>
            <p:cNvPr id="335"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6"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8" name="카메라"/>
          <p:cNvSpPr/>
          <p:nvPr/>
        </p:nvSpPr>
        <p:spPr>
          <a:xfrm>
            <a:off x="8384406"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7" name="그룹"/>
          <p:cNvGrpSpPr/>
          <p:nvPr/>
        </p:nvGrpSpPr>
        <p:grpSpPr>
          <a:xfrm>
            <a:off x="386952" y="408649"/>
            <a:ext cx="12236849" cy="8934715"/>
            <a:chOff x="0" y="0"/>
            <a:chExt cx="12236847" cy="8934713"/>
          </a:xfrm>
        </p:grpSpPr>
        <p:sp>
          <p:nvSpPr>
            <p:cNvPr id="339"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0"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1"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2"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4"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45"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6"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dirty="0"/>
            </a:p>
          </p:txBody>
        </p:sp>
        <p:grpSp>
          <p:nvGrpSpPr>
            <p:cNvPr id="355" name="그룹"/>
            <p:cNvGrpSpPr/>
            <p:nvPr/>
          </p:nvGrpSpPr>
          <p:grpSpPr>
            <a:xfrm>
              <a:off x="10856780" y="193674"/>
              <a:ext cx="1177396" cy="355601"/>
              <a:chOff x="0" y="0"/>
              <a:chExt cx="1177394" cy="355600"/>
            </a:xfrm>
          </p:grpSpPr>
          <p:sp>
            <p:nvSpPr>
              <p:cNvPr id="347"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8"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49"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0"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1"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4" name="그룹"/>
              <p:cNvGrpSpPr/>
              <p:nvPr/>
            </p:nvGrpSpPr>
            <p:grpSpPr>
              <a:xfrm>
                <a:off x="908922" y="81304"/>
                <a:ext cx="181345" cy="181345"/>
                <a:chOff x="0" y="0"/>
                <a:chExt cx="181344" cy="181343"/>
              </a:xfrm>
            </p:grpSpPr>
            <p:sp>
              <p:nvSpPr>
                <p:cNvPr id="352"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53"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56"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58"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2" name="그림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152" y="4215529"/>
            <a:ext cx="5132226" cy="4234202"/>
          </a:xfrm>
          <a:prstGeom prst="rect">
            <a:avLst/>
          </a:prstGeom>
        </p:spPr>
      </p:pic>
      <p:pic>
        <p:nvPicPr>
          <p:cNvPr id="33" name="그림 32"/>
          <p:cNvPicPr>
            <a:picLocks noChangeAspect="1"/>
          </p:cNvPicPr>
          <p:nvPr/>
        </p:nvPicPr>
        <p:blipFill rotWithShape="1">
          <a:blip r:embed="rId4">
            <a:extLst>
              <a:ext uri="{28A0092B-C50C-407E-A947-70E740481C1C}">
                <a14:useLocalDpi xmlns:a14="http://schemas.microsoft.com/office/drawing/2010/main" val="0"/>
              </a:ext>
            </a:extLst>
          </a:blip>
          <a:srcRect l="5620" t="5122"/>
          <a:stretch/>
        </p:blipFill>
        <p:spPr>
          <a:xfrm>
            <a:off x="6541345" y="4196383"/>
            <a:ext cx="5113286" cy="4253347"/>
          </a:xfrm>
          <a:prstGeom prst="rect">
            <a:avLst/>
          </a:prstGeom>
        </p:spPr>
      </p:pic>
      <p:sp>
        <p:nvSpPr>
          <p:cNvPr id="34" name="오른쪽 화살표 33"/>
          <p:cNvSpPr/>
          <p:nvPr/>
        </p:nvSpPr>
        <p:spPr>
          <a:xfrm>
            <a:off x="6139522" y="5902070"/>
            <a:ext cx="428017" cy="992221"/>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4354846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제목을 입력해주세요"/>
          <p:cNvSpPr txBox="1"/>
          <p:nvPr/>
        </p:nvSpPr>
        <p:spPr>
          <a:xfrm>
            <a:off x="882649" y="1725177"/>
            <a:ext cx="29238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4000">
                <a:latin typeface="NeoDunggeunmo"/>
                <a:ea typeface="NeoDunggeunmo"/>
                <a:cs typeface="NeoDunggeunmo"/>
                <a:sym typeface="NeoDunggeunmo"/>
              </a:defRPr>
            </a:lvl1pPr>
          </a:lstStyle>
          <a:p>
            <a:r>
              <a:rPr lang="ko-KR" altLang="en-US" dirty="0" err="1"/>
              <a:t>유니티</a:t>
            </a:r>
            <a:r>
              <a:rPr lang="ko-KR" altLang="en-US" dirty="0"/>
              <a:t> 설치</a:t>
            </a:r>
            <a:endParaRPr dirty="0"/>
          </a:p>
        </p:txBody>
      </p:sp>
      <p:sp>
        <p:nvSpPr>
          <p:cNvPr id="330" name="여기에 부가설명을 입력해주세요. 여기에 부가설명을 입력해주세요. 여기에 부가설명을 입력해주세요. 여기에…"/>
          <p:cNvSpPr txBox="1"/>
          <p:nvPr/>
        </p:nvSpPr>
        <p:spPr>
          <a:xfrm>
            <a:off x="910691" y="2659506"/>
            <a:ext cx="6932988" cy="837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dirty="0"/>
              <a:t>2. </a:t>
            </a:r>
            <a:r>
              <a:rPr lang="ko-KR" altLang="en-US" dirty="0" err="1"/>
              <a:t>유니티</a:t>
            </a:r>
            <a:r>
              <a:rPr lang="ko-KR" altLang="en-US" dirty="0"/>
              <a:t> 라이선스 획득 </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a:t>‘</a:t>
            </a:r>
            <a:r>
              <a:rPr lang="en-US" altLang="ko-KR" dirty="0"/>
              <a:t>Unity Personal’ </a:t>
            </a:r>
            <a:r>
              <a:rPr lang="ko-KR" altLang="en-US" dirty="0"/>
              <a:t>선택 </a:t>
            </a:r>
            <a:r>
              <a:rPr lang="en-US" altLang="ko-KR" dirty="0"/>
              <a:t>,  ‘Unity</a:t>
            </a:r>
            <a:r>
              <a:rPr lang="ko-KR" altLang="en-US" dirty="0"/>
              <a:t>를 상업적으로 사용하지 않습니다’ 선택 이후 완료</a:t>
            </a:r>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a:t>라이선스 활성화 확인</a:t>
            </a:r>
          </a:p>
        </p:txBody>
      </p:sp>
      <p:grpSp>
        <p:nvGrpSpPr>
          <p:cNvPr id="333" name="그룹"/>
          <p:cNvGrpSpPr/>
          <p:nvPr/>
        </p:nvGrpSpPr>
        <p:grpSpPr>
          <a:xfrm>
            <a:off x="949032" y="4135110"/>
            <a:ext cx="5307268" cy="4421080"/>
            <a:chOff x="0" y="0"/>
            <a:chExt cx="5307267" cy="4421078"/>
          </a:xfrm>
        </p:grpSpPr>
        <p:sp>
          <p:nvSpPr>
            <p:cNvPr id="331"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2"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4" name="카메라"/>
          <p:cNvSpPr/>
          <p:nvPr/>
        </p:nvSpPr>
        <p:spPr>
          <a:xfrm>
            <a:off x="2830273"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37" name="그룹"/>
          <p:cNvGrpSpPr/>
          <p:nvPr/>
        </p:nvGrpSpPr>
        <p:grpSpPr>
          <a:xfrm>
            <a:off x="6503165" y="4135110"/>
            <a:ext cx="5307269" cy="4421080"/>
            <a:chOff x="0" y="0"/>
            <a:chExt cx="5307267" cy="4421078"/>
          </a:xfrm>
        </p:grpSpPr>
        <p:sp>
          <p:nvSpPr>
            <p:cNvPr id="335"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6"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8" name="카메라"/>
          <p:cNvSpPr/>
          <p:nvPr/>
        </p:nvSpPr>
        <p:spPr>
          <a:xfrm>
            <a:off x="8384406"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7" name="그룹"/>
          <p:cNvGrpSpPr/>
          <p:nvPr/>
        </p:nvGrpSpPr>
        <p:grpSpPr>
          <a:xfrm>
            <a:off x="386952" y="408649"/>
            <a:ext cx="12236849" cy="8934715"/>
            <a:chOff x="0" y="0"/>
            <a:chExt cx="12236847" cy="8934713"/>
          </a:xfrm>
        </p:grpSpPr>
        <p:sp>
          <p:nvSpPr>
            <p:cNvPr id="339"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0"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1"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2"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4"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45"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6"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lang="ko-KR" altLang="en-US" dirty="0"/>
            </a:p>
          </p:txBody>
        </p:sp>
        <p:grpSp>
          <p:nvGrpSpPr>
            <p:cNvPr id="355" name="그룹"/>
            <p:cNvGrpSpPr/>
            <p:nvPr/>
          </p:nvGrpSpPr>
          <p:grpSpPr>
            <a:xfrm>
              <a:off x="10856780" y="193674"/>
              <a:ext cx="1177396" cy="355601"/>
              <a:chOff x="0" y="0"/>
              <a:chExt cx="1177394" cy="355600"/>
            </a:xfrm>
          </p:grpSpPr>
          <p:sp>
            <p:nvSpPr>
              <p:cNvPr id="347"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8"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49"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0"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1"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4" name="그룹"/>
              <p:cNvGrpSpPr/>
              <p:nvPr/>
            </p:nvGrpSpPr>
            <p:grpSpPr>
              <a:xfrm>
                <a:off x="908922" y="81304"/>
                <a:ext cx="181345" cy="181345"/>
                <a:chOff x="0" y="0"/>
                <a:chExt cx="181344" cy="181343"/>
              </a:xfrm>
            </p:grpSpPr>
            <p:sp>
              <p:nvSpPr>
                <p:cNvPr id="352"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53"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56"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58"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2" name="그림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12" y="4163750"/>
            <a:ext cx="5130490" cy="4266526"/>
          </a:xfrm>
          <a:prstGeom prst="rect">
            <a:avLst/>
          </a:prstGeom>
        </p:spPr>
      </p:pic>
      <p:pic>
        <p:nvPicPr>
          <p:cNvPr id="33" name="그림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212" y="4159139"/>
            <a:ext cx="5214319" cy="4290592"/>
          </a:xfrm>
          <a:prstGeom prst="rect">
            <a:avLst/>
          </a:prstGeom>
        </p:spPr>
      </p:pic>
      <p:sp>
        <p:nvSpPr>
          <p:cNvPr id="34" name="오른쪽 화살표 33"/>
          <p:cNvSpPr/>
          <p:nvPr/>
        </p:nvSpPr>
        <p:spPr>
          <a:xfrm>
            <a:off x="6158977" y="5902070"/>
            <a:ext cx="428017" cy="992221"/>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783458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제목을 입력해주세요"/>
          <p:cNvSpPr txBox="1"/>
          <p:nvPr/>
        </p:nvSpPr>
        <p:spPr>
          <a:xfrm>
            <a:off x="882649" y="1725177"/>
            <a:ext cx="29238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4000">
                <a:latin typeface="NeoDunggeunmo"/>
                <a:ea typeface="NeoDunggeunmo"/>
                <a:cs typeface="NeoDunggeunmo"/>
                <a:sym typeface="NeoDunggeunmo"/>
              </a:defRPr>
            </a:lvl1pPr>
          </a:lstStyle>
          <a:p>
            <a:r>
              <a:rPr lang="ko-KR" altLang="en-US" dirty="0" err="1"/>
              <a:t>유니티</a:t>
            </a:r>
            <a:r>
              <a:rPr lang="ko-KR" altLang="en-US" dirty="0"/>
              <a:t> 설치</a:t>
            </a:r>
            <a:endParaRPr dirty="0"/>
          </a:p>
        </p:txBody>
      </p:sp>
      <p:sp>
        <p:nvSpPr>
          <p:cNvPr id="330" name="여기에 부가설명을 입력해주세요. 여기에 부가설명을 입력해주세요. 여기에 부가설명을 입력해주세요. 여기에…"/>
          <p:cNvSpPr txBox="1"/>
          <p:nvPr/>
        </p:nvSpPr>
        <p:spPr>
          <a:xfrm>
            <a:off x="910691" y="2610671"/>
            <a:ext cx="7813036" cy="506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30000"/>
              </a:lnSpc>
              <a:spcBef>
                <a:spcPts val="2000"/>
              </a:spcBef>
              <a:defRPr sz="1600">
                <a:latin typeface="Noto Sans CJK KR Regular"/>
                <a:ea typeface="Noto Sans CJK KR Regular"/>
                <a:cs typeface="Noto Sans CJK KR Regular"/>
                <a:sym typeface="Noto Sans CJK KR Regular"/>
              </a:defRPr>
            </a:pPr>
            <a:r>
              <a:rPr lang="en-US" dirty="0"/>
              <a:t>3. Unity 2019.4.2f </a:t>
            </a:r>
            <a:r>
              <a:rPr lang="ko-KR" altLang="en-US" dirty="0"/>
              <a:t>설치</a:t>
            </a:r>
            <a:endParaRPr lang="en-US" altLang="ko-KR" dirty="0"/>
          </a:p>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sz="1600" dirty="0">
                <a:sym typeface="Noto Sans CJK KR Regular"/>
                <a:hlinkClick r:id="rId2"/>
              </a:rPr>
              <a:t>https://unity3d.com/get-unity/download/archive</a:t>
            </a:r>
            <a:r>
              <a:rPr lang="en-US" altLang="ko-KR" sz="1600" dirty="0">
                <a:sym typeface="Noto Sans CJK KR Regular"/>
              </a:rPr>
              <a:t> -Unity 2019.4.2f </a:t>
            </a:r>
            <a:r>
              <a:rPr lang="ko-KR" altLang="en-US" sz="1600" dirty="0">
                <a:sym typeface="Noto Sans CJK KR Regular"/>
              </a:rPr>
              <a:t>다운로드 링크</a:t>
            </a:r>
            <a:endParaRPr lang="en-US" altLang="ko-KR" dirty="0"/>
          </a:p>
        </p:txBody>
      </p:sp>
      <p:grpSp>
        <p:nvGrpSpPr>
          <p:cNvPr id="333" name="그룹"/>
          <p:cNvGrpSpPr/>
          <p:nvPr/>
        </p:nvGrpSpPr>
        <p:grpSpPr>
          <a:xfrm>
            <a:off x="949032" y="4135110"/>
            <a:ext cx="5307268" cy="4421080"/>
            <a:chOff x="0" y="0"/>
            <a:chExt cx="5307267" cy="4421078"/>
          </a:xfrm>
        </p:grpSpPr>
        <p:sp>
          <p:nvSpPr>
            <p:cNvPr id="331"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2"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4" name="카메라"/>
          <p:cNvSpPr/>
          <p:nvPr/>
        </p:nvSpPr>
        <p:spPr>
          <a:xfrm>
            <a:off x="2830273"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37" name="그룹"/>
          <p:cNvGrpSpPr/>
          <p:nvPr/>
        </p:nvGrpSpPr>
        <p:grpSpPr>
          <a:xfrm>
            <a:off x="6503165" y="4135110"/>
            <a:ext cx="5307269" cy="4421080"/>
            <a:chOff x="0" y="0"/>
            <a:chExt cx="5307267" cy="4421078"/>
          </a:xfrm>
        </p:grpSpPr>
        <p:sp>
          <p:nvSpPr>
            <p:cNvPr id="335"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6"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8" name="카메라"/>
          <p:cNvSpPr/>
          <p:nvPr/>
        </p:nvSpPr>
        <p:spPr>
          <a:xfrm>
            <a:off x="8384406"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7" name="그룹"/>
          <p:cNvGrpSpPr/>
          <p:nvPr/>
        </p:nvGrpSpPr>
        <p:grpSpPr>
          <a:xfrm>
            <a:off x="386952" y="408649"/>
            <a:ext cx="12236849" cy="8934715"/>
            <a:chOff x="0" y="0"/>
            <a:chExt cx="12236847" cy="8934713"/>
          </a:xfrm>
        </p:grpSpPr>
        <p:sp>
          <p:nvSpPr>
            <p:cNvPr id="339"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0"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1"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2"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4"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45"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6"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dirty="0"/>
            </a:p>
          </p:txBody>
        </p:sp>
        <p:grpSp>
          <p:nvGrpSpPr>
            <p:cNvPr id="355" name="그룹"/>
            <p:cNvGrpSpPr/>
            <p:nvPr/>
          </p:nvGrpSpPr>
          <p:grpSpPr>
            <a:xfrm>
              <a:off x="10856780" y="193674"/>
              <a:ext cx="1177396" cy="355601"/>
              <a:chOff x="0" y="0"/>
              <a:chExt cx="1177394" cy="355600"/>
            </a:xfrm>
          </p:grpSpPr>
          <p:sp>
            <p:nvSpPr>
              <p:cNvPr id="347"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8"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49"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0"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1"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4" name="그룹"/>
              <p:cNvGrpSpPr/>
              <p:nvPr/>
            </p:nvGrpSpPr>
            <p:grpSpPr>
              <a:xfrm>
                <a:off x="908922" y="81304"/>
                <a:ext cx="181345" cy="181345"/>
                <a:chOff x="0" y="0"/>
                <a:chExt cx="181344" cy="181343"/>
              </a:xfrm>
            </p:grpSpPr>
            <p:sp>
              <p:nvSpPr>
                <p:cNvPr id="352"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53"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56" name="이미지" descr="이미지"/>
            <p:cNvPicPr>
              <a:picLocks noChangeAspect="1"/>
            </p:cNvPicPr>
            <p:nvPr/>
          </p:nvPicPr>
          <p:blipFill>
            <a:blip r:embed="rId3"/>
            <a:srcRect b="9128"/>
            <a:stretch>
              <a:fillRect/>
            </a:stretch>
          </p:blipFill>
          <p:spPr>
            <a:xfrm>
              <a:off x="196758" y="149224"/>
              <a:ext cx="528898" cy="444563"/>
            </a:xfrm>
            <a:prstGeom prst="rect">
              <a:avLst/>
            </a:prstGeom>
            <a:ln w="12700" cap="flat">
              <a:noFill/>
              <a:miter lim="400000"/>
            </a:ln>
            <a:effectLst/>
          </p:spPr>
        </p:pic>
      </p:grpSp>
      <p:sp>
        <p:nvSpPr>
          <p:cNvPr id="358"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2" name="그림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37" y="4154486"/>
            <a:ext cx="5126165" cy="4275789"/>
          </a:xfrm>
          <a:prstGeom prst="rect">
            <a:avLst/>
          </a:prstGeom>
        </p:spPr>
      </p:pic>
      <p:pic>
        <p:nvPicPr>
          <p:cNvPr id="33" name="그림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265" y="4173209"/>
            <a:ext cx="5136745" cy="4257065"/>
          </a:xfrm>
          <a:prstGeom prst="rect">
            <a:avLst/>
          </a:prstGeom>
        </p:spPr>
      </p:pic>
    </p:spTree>
    <p:extLst>
      <p:ext uri="{BB962C8B-B14F-4D97-AF65-F5344CB8AC3E}">
        <p14:creationId xmlns:p14="http://schemas.microsoft.com/office/powerpoint/2010/main" val="32212711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제목을 입력해주세요"/>
          <p:cNvSpPr txBox="1"/>
          <p:nvPr/>
        </p:nvSpPr>
        <p:spPr>
          <a:xfrm>
            <a:off x="882649" y="1725177"/>
            <a:ext cx="29238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4000">
                <a:latin typeface="NeoDunggeunmo"/>
                <a:ea typeface="NeoDunggeunmo"/>
                <a:cs typeface="NeoDunggeunmo"/>
                <a:sym typeface="NeoDunggeunmo"/>
              </a:defRPr>
            </a:lvl1pPr>
          </a:lstStyle>
          <a:p>
            <a:r>
              <a:rPr lang="ko-KR" altLang="en-US" dirty="0" err="1"/>
              <a:t>유니티</a:t>
            </a:r>
            <a:r>
              <a:rPr lang="ko-KR" altLang="en-US" dirty="0"/>
              <a:t> 설치</a:t>
            </a:r>
            <a:endParaRPr dirty="0"/>
          </a:p>
        </p:txBody>
      </p:sp>
      <p:sp>
        <p:nvSpPr>
          <p:cNvPr id="330" name="여기에 부가설명을 입력해주세요. 여기에 부가설명을 입력해주세요. 여기에 부가설명을 입력해주세요. 여기에…"/>
          <p:cNvSpPr txBox="1"/>
          <p:nvPr/>
        </p:nvSpPr>
        <p:spPr>
          <a:xfrm>
            <a:off x="910691" y="2434943"/>
            <a:ext cx="7920438" cy="1201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30000"/>
              </a:lnSpc>
              <a:spcBef>
                <a:spcPts val="2000"/>
              </a:spcBef>
              <a:defRPr sz="1600">
                <a:latin typeface="Noto Sans CJK KR Regular"/>
                <a:ea typeface="Noto Sans CJK KR Regular"/>
                <a:cs typeface="Noto Sans CJK KR Regular"/>
                <a:sym typeface="Noto Sans CJK KR Regular"/>
              </a:defRPr>
            </a:pPr>
            <a:r>
              <a:rPr lang="en-US" dirty="0"/>
              <a:t>3. Unity 2019.4.2f </a:t>
            </a:r>
            <a:r>
              <a:rPr lang="ko-KR" altLang="en-US" dirty="0"/>
              <a:t>설치</a:t>
            </a:r>
          </a:p>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dirty="0" err="1"/>
              <a:t>Micosof</a:t>
            </a:r>
            <a:r>
              <a:rPr lang="en-US" altLang="ko-KR" dirty="0"/>
              <a:t> Visual Studio Community 2019 ,  Android </a:t>
            </a:r>
            <a:r>
              <a:rPr lang="en-US" altLang="ko-KR" dirty="0" err="1"/>
              <a:t>buiild</a:t>
            </a:r>
            <a:r>
              <a:rPr lang="en-US" altLang="ko-KR" dirty="0"/>
              <a:t> Support  , Android SDK &amp; NDK Tools , </a:t>
            </a:r>
          </a:p>
          <a:p>
            <a:pPr>
              <a:lnSpc>
                <a:spcPct val="30000"/>
              </a:lnSpc>
              <a:spcBef>
                <a:spcPts val="2000"/>
              </a:spcBef>
              <a:defRPr sz="1600">
                <a:latin typeface="Noto Sans CJK KR Regular"/>
                <a:ea typeface="Noto Sans CJK KR Regular"/>
                <a:cs typeface="Noto Sans CJK KR Regular"/>
                <a:sym typeface="Noto Sans CJK KR Regular"/>
              </a:defRPr>
            </a:pPr>
            <a:r>
              <a:rPr lang="en-US" altLang="ko-KR" dirty="0"/>
              <a:t>OpenJDK , IOS build Support </a:t>
            </a:r>
            <a:r>
              <a:rPr lang="ko-KR" altLang="en-US" dirty="0"/>
              <a:t>체크 </a:t>
            </a:r>
            <a:r>
              <a:rPr lang="en-US" altLang="ko-KR" dirty="0"/>
              <a:t>(</a:t>
            </a:r>
            <a:r>
              <a:rPr lang="en-US" altLang="ko-KR" dirty="0" err="1"/>
              <a:t>ios</a:t>
            </a:r>
            <a:r>
              <a:rPr lang="ko-KR" altLang="en-US" dirty="0"/>
              <a:t>는 선택사항 </a:t>
            </a:r>
            <a:r>
              <a:rPr lang="en-US" altLang="ko-KR" dirty="0"/>
              <a:t>– Android </a:t>
            </a:r>
            <a:r>
              <a:rPr lang="ko-KR" altLang="en-US" dirty="0"/>
              <a:t>플랫폼으로 진행할 예정</a:t>
            </a:r>
            <a:r>
              <a:rPr lang="en-US" altLang="ko-KR" dirty="0"/>
              <a:t>)</a:t>
            </a:r>
          </a:p>
          <a:p>
            <a:pPr>
              <a:lnSpc>
                <a:spcPct val="30000"/>
              </a:lnSpc>
              <a:spcBef>
                <a:spcPts val="2000"/>
              </a:spcBef>
              <a:defRPr sz="1600">
                <a:latin typeface="Noto Sans CJK KR Regular"/>
                <a:ea typeface="Noto Sans CJK KR Regular"/>
                <a:cs typeface="Noto Sans CJK KR Regular"/>
                <a:sym typeface="Noto Sans CJK KR Regular"/>
              </a:defRPr>
            </a:pPr>
            <a:r>
              <a:rPr lang="ko-KR" altLang="en-US" dirty="0"/>
              <a:t>유니티 설치 확인</a:t>
            </a:r>
            <a:endParaRPr lang="en-US" altLang="ko-KR" dirty="0"/>
          </a:p>
        </p:txBody>
      </p:sp>
      <p:grpSp>
        <p:nvGrpSpPr>
          <p:cNvPr id="333" name="그룹"/>
          <p:cNvGrpSpPr/>
          <p:nvPr/>
        </p:nvGrpSpPr>
        <p:grpSpPr>
          <a:xfrm>
            <a:off x="949032" y="4135110"/>
            <a:ext cx="5307268" cy="4421080"/>
            <a:chOff x="0" y="0"/>
            <a:chExt cx="5307267" cy="4421078"/>
          </a:xfrm>
        </p:grpSpPr>
        <p:sp>
          <p:nvSpPr>
            <p:cNvPr id="331"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2"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334" name="카메라"/>
          <p:cNvSpPr/>
          <p:nvPr/>
        </p:nvSpPr>
        <p:spPr>
          <a:xfrm>
            <a:off x="2830273" y="5797010"/>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37" name="그룹"/>
          <p:cNvGrpSpPr/>
          <p:nvPr/>
        </p:nvGrpSpPr>
        <p:grpSpPr>
          <a:xfrm>
            <a:off x="6503165" y="4135110"/>
            <a:ext cx="5307269" cy="4421080"/>
            <a:chOff x="0" y="0"/>
            <a:chExt cx="5307267" cy="4421078"/>
          </a:xfrm>
        </p:grpSpPr>
        <p:sp>
          <p:nvSpPr>
            <p:cNvPr id="335" name="직사각형"/>
            <p:cNvSpPr/>
            <p:nvPr/>
          </p:nvSpPr>
          <p:spPr>
            <a:xfrm>
              <a:off x="104899" y="106460"/>
              <a:ext cx="5202369" cy="4314619"/>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36" name="직사각형"/>
            <p:cNvSpPr/>
            <p:nvPr/>
          </p:nvSpPr>
          <p:spPr>
            <a:xfrm>
              <a:off x="0" y="0"/>
              <a:ext cx="5208364" cy="4314619"/>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grpSp>
        <p:nvGrpSpPr>
          <p:cNvPr id="357" name="그룹"/>
          <p:cNvGrpSpPr/>
          <p:nvPr/>
        </p:nvGrpSpPr>
        <p:grpSpPr>
          <a:xfrm>
            <a:off x="386952" y="408649"/>
            <a:ext cx="12236849" cy="8934715"/>
            <a:chOff x="0" y="0"/>
            <a:chExt cx="12236847" cy="8934713"/>
          </a:xfrm>
        </p:grpSpPr>
        <p:sp>
          <p:nvSpPr>
            <p:cNvPr id="339"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0"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1"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2"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43"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4"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45"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6"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dirty="0"/>
            </a:p>
          </p:txBody>
        </p:sp>
        <p:grpSp>
          <p:nvGrpSpPr>
            <p:cNvPr id="355" name="그룹"/>
            <p:cNvGrpSpPr/>
            <p:nvPr/>
          </p:nvGrpSpPr>
          <p:grpSpPr>
            <a:xfrm>
              <a:off x="10856780" y="193674"/>
              <a:ext cx="1177396" cy="355601"/>
              <a:chOff x="0" y="0"/>
              <a:chExt cx="1177394" cy="355600"/>
            </a:xfrm>
          </p:grpSpPr>
          <p:sp>
            <p:nvSpPr>
              <p:cNvPr id="347"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48"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49"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0"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51"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54" name="그룹"/>
              <p:cNvGrpSpPr/>
              <p:nvPr/>
            </p:nvGrpSpPr>
            <p:grpSpPr>
              <a:xfrm>
                <a:off x="908922" y="81304"/>
                <a:ext cx="181345" cy="181345"/>
                <a:chOff x="0" y="0"/>
                <a:chExt cx="181344" cy="181343"/>
              </a:xfrm>
            </p:grpSpPr>
            <p:sp>
              <p:nvSpPr>
                <p:cNvPr id="352"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53"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56"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58"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3" name="그림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841" y="4173209"/>
            <a:ext cx="5136745" cy="4257065"/>
          </a:xfrm>
          <a:prstGeom prst="rect">
            <a:avLst/>
          </a:prstGeom>
        </p:spPr>
      </p:pic>
      <p:pic>
        <p:nvPicPr>
          <p:cNvPr id="34" name="그림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026" y="4135110"/>
            <a:ext cx="5117605" cy="4295164"/>
          </a:xfrm>
          <a:prstGeom prst="rect">
            <a:avLst/>
          </a:prstGeom>
        </p:spPr>
      </p:pic>
    </p:spTree>
    <p:extLst>
      <p:ext uri="{BB962C8B-B14F-4D97-AF65-F5344CB8AC3E}">
        <p14:creationId xmlns:p14="http://schemas.microsoft.com/office/powerpoint/2010/main" val="30160992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그룹"/>
          <p:cNvGrpSpPr/>
          <p:nvPr/>
        </p:nvGrpSpPr>
        <p:grpSpPr>
          <a:xfrm>
            <a:off x="1292174" y="1685037"/>
            <a:ext cx="10180871" cy="6960053"/>
            <a:chOff x="0" y="0"/>
            <a:chExt cx="10180870" cy="6960051"/>
          </a:xfrm>
        </p:grpSpPr>
        <p:sp>
          <p:nvSpPr>
            <p:cNvPr id="256"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57"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58"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63" name="그룹"/>
            <p:cNvGrpSpPr/>
            <p:nvPr/>
          </p:nvGrpSpPr>
          <p:grpSpPr>
            <a:xfrm>
              <a:off x="9782555" y="98274"/>
              <a:ext cx="274928" cy="274927"/>
              <a:chOff x="0" y="0"/>
              <a:chExt cx="274926" cy="274926"/>
            </a:xfrm>
          </p:grpSpPr>
          <p:sp>
            <p:nvSpPr>
              <p:cNvPr id="259"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62" name="그룹"/>
              <p:cNvGrpSpPr/>
              <p:nvPr/>
            </p:nvGrpSpPr>
            <p:grpSpPr>
              <a:xfrm>
                <a:off x="67361" y="62859"/>
                <a:ext cx="140204" cy="140204"/>
                <a:chOff x="0" y="0"/>
                <a:chExt cx="140203" cy="140202"/>
              </a:xfrm>
            </p:grpSpPr>
            <p:sp>
              <p:nvSpPr>
                <p:cNvPr id="260"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61"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65"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66"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75" name="그룹"/>
          <p:cNvGrpSpPr/>
          <p:nvPr/>
        </p:nvGrpSpPr>
        <p:grpSpPr>
          <a:xfrm>
            <a:off x="1292174" y="1685037"/>
            <a:ext cx="10180871" cy="6960053"/>
            <a:chOff x="0" y="0"/>
            <a:chExt cx="10180870" cy="6960051"/>
          </a:xfrm>
        </p:grpSpPr>
        <p:sp>
          <p:nvSpPr>
            <p:cNvPr id="267"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68"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69"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74" name="그룹"/>
            <p:cNvGrpSpPr/>
            <p:nvPr/>
          </p:nvGrpSpPr>
          <p:grpSpPr>
            <a:xfrm>
              <a:off x="9782555" y="98274"/>
              <a:ext cx="274928" cy="274927"/>
              <a:chOff x="0" y="0"/>
              <a:chExt cx="274926" cy="274926"/>
            </a:xfrm>
          </p:grpSpPr>
          <p:sp>
            <p:nvSpPr>
              <p:cNvPr id="270"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73" name="그룹"/>
              <p:cNvGrpSpPr/>
              <p:nvPr/>
            </p:nvGrpSpPr>
            <p:grpSpPr>
              <a:xfrm>
                <a:off x="67361" y="62859"/>
                <a:ext cx="140204" cy="140204"/>
                <a:chOff x="0" y="0"/>
                <a:chExt cx="140203" cy="140202"/>
              </a:xfrm>
            </p:grpSpPr>
            <p:sp>
              <p:nvSpPr>
                <p:cNvPr id="271"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72"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76" name="CHAPER 00"/>
          <p:cNvSpPr txBox="1"/>
          <p:nvPr/>
        </p:nvSpPr>
        <p:spPr>
          <a:xfrm>
            <a:off x="1552376" y="1743149"/>
            <a:ext cx="114300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r>
              <a:t>CHAPER 00</a:t>
            </a:r>
          </a:p>
        </p:txBody>
      </p:sp>
      <p:sp>
        <p:nvSpPr>
          <p:cNvPr id="277" name="중간 간지 제목을 입력해주세요"/>
          <p:cNvSpPr txBox="1"/>
          <p:nvPr/>
        </p:nvSpPr>
        <p:spPr>
          <a:xfrm>
            <a:off x="3644217" y="2694442"/>
            <a:ext cx="5747727"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r>
              <a:rPr lang="ko-KR" altLang="en-US" dirty="0"/>
              <a:t>설치 완료 후 설치 탭의 화면</a:t>
            </a:r>
            <a:endParaRPr dirty="0"/>
          </a:p>
        </p:txBody>
      </p:sp>
      <p:sp>
        <p:nvSpPr>
          <p:cNvPr id="278" name="여기에 부가설명을 입력해주세요. 여기에 부가설명을 입력해주세요."/>
          <p:cNvSpPr txBox="1"/>
          <p:nvPr/>
        </p:nvSpPr>
        <p:spPr>
          <a:xfrm>
            <a:off x="5281164" y="3426974"/>
            <a:ext cx="2350002" cy="295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1700">
                <a:latin typeface="Noto Sans CJK KR Medium"/>
                <a:ea typeface="Noto Sans CJK KR Medium"/>
                <a:cs typeface="Noto Sans CJK KR Medium"/>
                <a:sym typeface="Noto Sans CJK KR Medium"/>
              </a:defRPr>
            </a:lvl1pPr>
          </a:lstStyle>
          <a:p>
            <a:r>
              <a:rPr lang="en-US" dirty="0"/>
              <a:t>Android </a:t>
            </a:r>
            <a:r>
              <a:rPr lang="ko-KR" altLang="en-US" dirty="0"/>
              <a:t>와 </a:t>
            </a:r>
            <a:r>
              <a:rPr lang="en-US" altLang="ko-KR" dirty="0" err="1"/>
              <a:t>ios</a:t>
            </a:r>
            <a:r>
              <a:rPr lang="en-US" altLang="ko-KR" dirty="0"/>
              <a:t> </a:t>
            </a:r>
            <a:r>
              <a:rPr lang="ko-KR" altLang="en-US" dirty="0"/>
              <a:t>로고 확인</a:t>
            </a:r>
            <a:endParaRPr dirty="0"/>
          </a:p>
        </p:txBody>
      </p:sp>
      <p:sp>
        <p:nvSpPr>
          <p:cNvPr id="279" name="직사각형"/>
          <p:cNvSpPr/>
          <p:nvPr/>
        </p:nvSpPr>
        <p:spPr>
          <a:xfrm>
            <a:off x="3828094" y="5460116"/>
            <a:ext cx="4638606" cy="2449691"/>
          </a:xfrm>
          <a:prstGeom prst="rect">
            <a:avLst/>
          </a:prstGeom>
          <a:solidFill>
            <a:srgbClr val="EDEDED"/>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0" name="카메라"/>
          <p:cNvSpPr/>
          <p:nvPr/>
        </p:nvSpPr>
        <p:spPr>
          <a:xfrm>
            <a:off x="5874387" y="5434916"/>
            <a:ext cx="1256025" cy="892170"/>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99" name="그룹"/>
          <p:cNvGrpSpPr/>
          <p:nvPr/>
        </p:nvGrpSpPr>
        <p:grpSpPr>
          <a:xfrm>
            <a:off x="386952" y="408649"/>
            <a:ext cx="12236849" cy="8934715"/>
            <a:chOff x="0" y="0"/>
            <a:chExt cx="12236847" cy="8934713"/>
          </a:xfrm>
        </p:grpSpPr>
        <p:sp>
          <p:nvSpPr>
            <p:cNvPr id="281"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2"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3"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4"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85"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6"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87"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88"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lang="ko-KR" altLang="en-US" dirty="0"/>
            </a:p>
          </p:txBody>
        </p:sp>
        <p:grpSp>
          <p:nvGrpSpPr>
            <p:cNvPr id="297" name="그룹"/>
            <p:cNvGrpSpPr/>
            <p:nvPr/>
          </p:nvGrpSpPr>
          <p:grpSpPr>
            <a:xfrm>
              <a:off x="10856780" y="193674"/>
              <a:ext cx="1177396" cy="355601"/>
              <a:chOff x="0" y="0"/>
              <a:chExt cx="1177394" cy="355600"/>
            </a:xfrm>
          </p:grpSpPr>
          <p:sp>
            <p:nvSpPr>
              <p:cNvPr id="289"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90"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91"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92"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93"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96" name="그룹"/>
              <p:cNvGrpSpPr/>
              <p:nvPr/>
            </p:nvGrpSpPr>
            <p:grpSpPr>
              <a:xfrm>
                <a:off x="908922" y="81304"/>
                <a:ext cx="181345" cy="181345"/>
                <a:chOff x="0" y="0"/>
                <a:chExt cx="181344" cy="181343"/>
              </a:xfrm>
            </p:grpSpPr>
            <p:sp>
              <p:nvSpPr>
                <p:cNvPr id="294"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95"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98"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00"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030" name="Picture 6">
            <a:extLst>
              <a:ext uri="{FF2B5EF4-FFF2-40B4-BE49-F238E27FC236}">
                <a16:creationId xmlns:a16="http://schemas.microsoft.com/office/drawing/2014/main" id="{0A52BC7B-6F5F-4BFF-A7FB-7DFFCF22A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978" y="3795765"/>
            <a:ext cx="7202374" cy="4429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제목을 입력해주세요"/>
          <p:cNvSpPr txBox="1"/>
          <p:nvPr/>
        </p:nvSpPr>
        <p:spPr>
          <a:xfrm>
            <a:off x="3913716" y="1875468"/>
            <a:ext cx="4950073" cy="510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60000"/>
              </a:lnSpc>
              <a:defRPr sz="4000">
                <a:latin typeface="NeoDunggeunmo"/>
                <a:ea typeface="NeoDunggeunmo"/>
                <a:cs typeface="NeoDunggeunmo"/>
                <a:sym typeface="NeoDunggeunmo"/>
              </a:defRPr>
            </a:lvl1pPr>
          </a:lstStyle>
          <a:p>
            <a:pPr algn="l"/>
            <a:r>
              <a:rPr lang="ko-KR" altLang="en-US" b="1" i="0" dirty="0">
                <a:solidFill>
                  <a:srgbClr val="24292E"/>
                </a:solidFill>
                <a:effectLst/>
                <a:latin typeface="-apple-system"/>
              </a:rPr>
              <a:t>유니티 프로젝트 생성</a:t>
            </a:r>
          </a:p>
        </p:txBody>
      </p:sp>
      <p:sp>
        <p:nvSpPr>
          <p:cNvPr id="307" name="카메라"/>
          <p:cNvSpPr/>
          <p:nvPr/>
        </p:nvSpPr>
        <p:spPr>
          <a:xfrm>
            <a:off x="5712214" y="5627676"/>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26" name="그룹"/>
          <p:cNvGrpSpPr/>
          <p:nvPr/>
        </p:nvGrpSpPr>
        <p:grpSpPr>
          <a:xfrm>
            <a:off x="386952" y="408649"/>
            <a:ext cx="12236849" cy="8934715"/>
            <a:chOff x="0" y="0"/>
            <a:chExt cx="12236847" cy="8934713"/>
          </a:xfrm>
        </p:grpSpPr>
        <p:sp>
          <p:nvSpPr>
            <p:cNvPr id="308"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09"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0"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1"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12"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3"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14"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5"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lang="ko-KR" altLang="en-US" dirty="0"/>
            </a:p>
          </p:txBody>
        </p:sp>
        <p:grpSp>
          <p:nvGrpSpPr>
            <p:cNvPr id="324" name="그룹"/>
            <p:cNvGrpSpPr/>
            <p:nvPr/>
          </p:nvGrpSpPr>
          <p:grpSpPr>
            <a:xfrm>
              <a:off x="10856780" y="193674"/>
              <a:ext cx="1177396" cy="355601"/>
              <a:chOff x="0" y="0"/>
              <a:chExt cx="1177394" cy="355600"/>
            </a:xfrm>
          </p:grpSpPr>
          <p:sp>
            <p:nvSpPr>
              <p:cNvPr id="316"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7"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18"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9"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20"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23" name="그룹"/>
              <p:cNvGrpSpPr/>
              <p:nvPr/>
            </p:nvGrpSpPr>
            <p:grpSpPr>
              <a:xfrm>
                <a:off x="908922" y="81304"/>
                <a:ext cx="181345" cy="181345"/>
                <a:chOff x="0" y="0"/>
                <a:chExt cx="181344" cy="181343"/>
              </a:xfrm>
            </p:grpSpPr>
            <p:sp>
              <p:nvSpPr>
                <p:cNvPr id="321"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22"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25"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27"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050" name="Picture 2">
            <a:extLst>
              <a:ext uri="{FF2B5EF4-FFF2-40B4-BE49-F238E27FC236}">
                <a16:creationId xmlns:a16="http://schemas.microsoft.com/office/drawing/2014/main" id="{14B0383C-C484-4CC0-945B-D3D2EAB96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457" y="3269420"/>
            <a:ext cx="9201150" cy="56769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39227B0-58A3-4C53-9436-0BBC37357247}"/>
              </a:ext>
            </a:extLst>
          </p:cNvPr>
          <p:cNvSpPr txBox="1"/>
          <p:nvPr/>
        </p:nvSpPr>
        <p:spPr>
          <a:xfrm>
            <a:off x="3233873" y="2634956"/>
            <a:ext cx="6501468"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ko-KR" altLang="en-US" b="0" i="0" dirty="0">
                <a:solidFill>
                  <a:srgbClr val="24292E"/>
                </a:solidFill>
                <a:effectLst/>
                <a:latin typeface="-apple-system"/>
              </a:rPr>
              <a:t>프로젝트 탭 클릭</a:t>
            </a:r>
            <a:r>
              <a:rPr lang="en-US" altLang="ko-KR" b="0" i="0" dirty="0">
                <a:solidFill>
                  <a:srgbClr val="24292E"/>
                </a:solidFill>
                <a:effectLst/>
                <a:latin typeface="-apple-system"/>
              </a:rPr>
              <a:t>, </a:t>
            </a:r>
            <a:r>
              <a:rPr lang="ko-KR" altLang="en-US" b="0" i="0" dirty="0">
                <a:solidFill>
                  <a:srgbClr val="24292E"/>
                </a:solidFill>
                <a:effectLst/>
                <a:latin typeface="-apple-system"/>
              </a:rPr>
              <a:t>새로 생성 클릭</a:t>
            </a:r>
            <a:endParaRPr lang="ko-KR" alt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제목을 입력해주세요"/>
          <p:cNvSpPr txBox="1"/>
          <p:nvPr/>
        </p:nvSpPr>
        <p:spPr>
          <a:xfrm>
            <a:off x="3867638" y="1584818"/>
            <a:ext cx="4950073" cy="510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60000"/>
              </a:lnSpc>
              <a:defRPr sz="4000">
                <a:latin typeface="NeoDunggeunmo"/>
                <a:ea typeface="NeoDunggeunmo"/>
                <a:cs typeface="NeoDunggeunmo"/>
                <a:sym typeface="NeoDunggeunmo"/>
              </a:defRPr>
            </a:lvl1pPr>
          </a:lstStyle>
          <a:p>
            <a:pPr algn="l"/>
            <a:r>
              <a:rPr lang="ko-KR" altLang="en-US" b="1" i="0" dirty="0">
                <a:solidFill>
                  <a:srgbClr val="24292E"/>
                </a:solidFill>
                <a:effectLst/>
                <a:latin typeface="-apple-system"/>
              </a:rPr>
              <a:t>유니티 프로젝트 생성</a:t>
            </a:r>
          </a:p>
        </p:txBody>
      </p:sp>
      <p:sp>
        <p:nvSpPr>
          <p:cNvPr id="307" name="카메라"/>
          <p:cNvSpPr/>
          <p:nvPr/>
        </p:nvSpPr>
        <p:spPr>
          <a:xfrm>
            <a:off x="5712214" y="5627676"/>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26" name="그룹"/>
          <p:cNvGrpSpPr/>
          <p:nvPr/>
        </p:nvGrpSpPr>
        <p:grpSpPr>
          <a:xfrm>
            <a:off x="386952" y="408649"/>
            <a:ext cx="12236849" cy="8934715"/>
            <a:chOff x="0" y="0"/>
            <a:chExt cx="12236847" cy="8934713"/>
          </a:xfrm>
        </p:grpSpPr>
        <p:sp>
          <p:nvSpPr>
            <p:cNvPr id="308"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09"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0"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1"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12"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3"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14"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5"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err="1"/>
                <a:t>유니티</a:t>
              </a:r>
              <a:r>
                <a:rPr lang="en-US" altLang="ko-KR" dirty="0"/>
                <a:t>(</a:t>
              </a:r>
              <a:r>
                <a:rPr lang="ko-KR" altLang="en-US" dirty="0" err="1"/>
                <a:t>초급반</a:t>
              </a:r>
              <a:r>
                <a:rPr lang="en-US" altLang="ko-KR" dirty="0"/>
                <a:t>)</a:t>
              </a:r>
              <a:endParaRPr lang="ko-KR" altLang="en-US" dirty="0"/>
            </a:p>
          </p:txBody>
        </p:sp>
        <p:grpSp>
          <p:nvGrpSpPr>
            <p:cNvPr id="324" name="그룹"/>
            <p:cNvGrpSpPr/>
            <p:nvPr/>
          </p:nvGrpSpPr>
          <p:grpSpPr>
            <a:xfrm>
              <a:off x="10856780" y="193674"/>
              <a:ext cx="1177396" cy="355601"/>
              <a:chOff x="0" y="0"/>
              <a:chExt cx="1177394" cy="355600"/>
            </a:xfrm>
          </p:grpSpPr>
          <p:sp>
            <p:nvSpPr>
              <p:cNvPr id="316"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7"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18"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9"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20"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23" name="그룹"/>
              <p:cNvGrpSpPr/>
              <p:nvPr/>
            </p:nvGrpSpPr>
            <p:grpSpPr>
              <a:xfrm>
                <a:off x="908922" y="81304"/>
                <a:ext cx="181345" cy="181345"/>
                <a:chOff x="0" y="0"/>
                <a:chExt cx="181344" cy="181343"/>
              </a:xfrm>
            </p:grpSpPr>
            <p:sp>
              <p:nvSpPr>
                <p:cNvPr id="321"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22"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25"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27"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050" name="Picture 2">
            <a:extLst>
              <a:ext uri="{FF2B5EF4-FFF2-40B4-BE49-F238E27FC236}">
                <a16:creationId xmlns:a16="http://schemas.microsoft.com/office/drawing/2014/main" id="{14B0383C-C484-4CC0-945B-D3D2EAB96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35457" y="3776197"/>
            <a:ext cx="9201150" cy="527240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39227B0-58A3-4C53-9436-0BBC37357247}"/>
              </a:ext>
            </a:extLst>
          </p:cNvPr>
          <p:cNvSpPr txBox="1"/>
          <p:nvPr/>
        </p:nvSpPr>
        <p:spPr>
          <a:xfrm>
            <a:off x="2991273" y="2313082"/>
            <a:ext cx="650146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ko-KR" altLang="en-US" b="0" i="0" dirty="0">
                <a:solidFill>
                  <a:srgbClr val="24292E"/>
                </a:solidFill>
                <a:effectLst/>
                <a:latin typeface="-apple-system"/>
              </a:rPr>
              <a:t>프로젝트 이름 </a:t>
            </a:r>
            <a:r>
              <a:rPr lang="en-US" altLang="ko-KR" b="0" i="0" dirty="0">
                <a:solidFill>
                  <a:srgbClr val="24292E"/>
                </a:solidFill>
                <a:effectLst/>
                <a:latin typeface="-apple-system"/>
              </a:rPr>
              <a:t>: "2D_Project" </a:t>
            </a:r>
            <a:r>
              <a:rPr lang="ko-KR" altLang="en-US" b="0" i="0" dirty="0">
                <a:solidFill>
                  <a:srgbClr val="24292E"/>
                </a:solidFill>
                <a:effectLst/>
                <a:latin typeface="-apple-system"/>
              </a:rPr>
              <a:t>입력</a:t>
            </a:r>
            <a:endParaRPr lang="en-US" altLang="ko-KR" b="0" i="0" dirty="0">
              <a:solidFill>
                <a:srgbClr val="24292E"/>
              </a:solidFill>
              <a:effectLst/>
              <a:latin typeface="-apple-system"/>
            </a:endParaRPr>
          </a:p>
          <a:p>
            <a:pPr algn="ctr"/>
            <a:r>
              <a:rPr lang="ko-KR" altLang="en-US" b="0" i="0" dirty="0">
                <a:solidFill>
                  <a:srgbClr val="24292E"/>
                </a:solidFill>
                <a:effectLst/>
                <a:latin typeface="-apple-system"/>
              </a:rPr>
              <a:t>생성 버튼 클릭</a:t>
            </a:r>
          </a:p>
        </p:txBody>
      </p:sp>
    </p:spTree>
    <p:extLst>
      <p:ext uri="{BB962C8B-B14F-4D97-AF65-F5344CB8AC3E}">
        <p14:creationId xmlns:p14="http://schemas.microsoft.com/office/powerpoint/2010/main" val="10529307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625108" y="2075524"/>
            <a:ext cx="7299371"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b="0" i="0" dirty="0">
                <a:solidFill>
                  <a:srgbClr val="24292E"/>
                </a:solidFill>
                <a:effectLst/>
                <a:latin typeface="-apple-system"/>
              </a:rPr>
              <a:t>첫 프로젝트 생성 및 실행 화면</a:t>
            </a:r>
            <a:endParaRPr dirty="0"/>
          </a:p>
        </p:txBody>
      </p:sp>
      <p:sp>
        <p:nvSpPr>
          <p:cNvPr id="233"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4098" name="Picture 2">
            <a:extLst>
              <a:ext uri="{FF2B5EF4-FFF2-40B4-BE49-F238E27FC236}">
                <a16:creationId xmlns:a16="http://schemas.microsoft.com/office/drawing/2014/main" id="{70BC903D-6E4A-42FE-9F71-1C16810FE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083" y="3054408"/>
            <a:ext cx="8685420" cy="5695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선"/>
          <p:cNvSpPr/>
          <p:nvPr/>
        </p:nvSpPr>
        <p:spPr>
          <a:xfrm flipV="1">
            <a:off x="3752511" y="1041401"/>
            <a:ext cx="1" cy="8268246"/>
          </a:xfrm>
          <a:prstGeom prst="line">
            <a:avLst/>
          </a:prstGeom>
          <a:ln w="38100">
            <a:solidFill>
              <a:srgbClr val="000000"/>
            </a:solidFill>
            <a:miter lim="400000"/>
          </a:ln>
        </p:spPr>
        <p:txBody>
          <a:bodyPr lIns="50800" tIns="50800" rIns="50800" bIns="50800" anchor="ctr"/>
          <a:lstStyle/>
          <a:p>
            <a:endParaRPr/>
          </a:p>
        </p:txBody>
      </p:sp>
      <p:sp>
        <p:nvSpPr>
          <p:cNvPr id="177" name="Index"/>
          <p:cNvSpPr txBox="1"/>
          <p:nvPr/>
        </p:nvSpPr>
        <p:spPr>
          <a:xfrm>
            <a:off x="790236" y="1642807"/>
            <a:ext cx="1860551"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5500">
                <a:latin typeface="NeoDunggeunmo"/>
                <a:ea typeface="NeoDunggeunmo"/>
                <a:cs typeface="NeoDunggeunmo"/>
                <a:sym typeface="NeoDunggeunmo"/>
              </a:defRPr>
            </a:lvl1pPr>
          </a:lstStyle>
          <a:p>
            <a:r>
              <a:rPr dirty="0"/>
              <a:t>Index</a:t>
            </a:r>
          </a:p>
        </p:txBody>
      </p:sp>
      <p:sp>
        <p:nvSpPr>
          <p:cNvPr id="178" name="목차"/>
          <p:cNvSpPr txBox="1"/>
          <p:nvPr/>
        </p:nvSpPr>
        <p:spPr>
          <a:xfrm>
            <a:off x="790236" y="2396340"/>
            <a:ext cx="1003301"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3500">
                <a:latin typeface="NeoDunggeunmo"/>
                <a:ea typeface="NeoDunggeunmo"/>
                <a:cs typeface="NeoDunggeunmo"/>
                <a:sym typeface="NeoDunggeunmo"/>
              </a:defRPr>
            </a:lvl1pPr>
          </a:lstStyle>
          <a:p>
            <a:r>
              <a:t>목차</a:t>
            </a:r>
          </a:p>
        </p:txBody>
      </p:sp>
      <p:sp>
        <p:nvSpPr>
          <p:cNvPr id="179" name="1."/>
          <p:cNvSpPr txBox="1"/>
          <p:nvPr/>
        </p:nvSpPr>
        <p:spPr>
          <a:xfrm>
            <a:off x="4210769" y="1706307"/>
            <a:ext cx="40449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t>1.</a:t>
            </a:r>
          </a:p>
        </p:txBody>
      </p:sp>
      <p:sp>
        <p:nvSpPr>
          <p:cNvPr id="180" name="제목을 입력해주세요"/>
          <p:cNvSpPr txBox="1"/>
          <p:nvPr/>
        </p:nvSpPr>
        <p:spPr>
          <a:xfrm>
            <a:off x="4643246" y="1825345"/>
            <a:ext cx="1872307"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ko-KR" altLang="en-US" dirty="0"/>
              <a:t>오리엔테이션</a:t>
            </a:r>
            <a:endParaRPr dirty="0"/>
          </a:p>
        </p:txBody>
      </p:sp>
      <p:sp>
        <p:nvSpPr>
          <p:cNvPr id="181" name="2."/>
          <p:cNvSpPr txBox="1"/>
          <p:nvPr/>
        </p:nvSpPr>
        <p:spPr>
          <a:xfrm>
            <a:off x="4210769" y="2502174"/>
            <a:ext cx="40449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t>2.</a:t>
            </a:r>
          </a:p>
        </p:txBody>
      </p:sp>
      <p:sp>
        <p:nvSpPr>
          <p:cNvPr id="182" name="제목을 입력해주세요"/>
          <p:cNvSpPr txBox="1"/>
          <p:nvPr/>
        </p:nvSpPr>
        <p:spPr>
          <a:xfrm>
            <a:off x="4643247" y="2621212"/>
            <a:ext cx="4379404"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ko-KR" altLang="en-US" dirty="0" err="1"/>
              <a:t>유니티</a:t>
            </a:r>
            <a:r>
              <a:rPr lang="ko-KR" altLang="en-US" dirty="0"/>
              <a:t> 설치 및 </a:t>
            </a:r>
            <a:r>
              <a:rPr lang="ko-KR" altLang="en-US" dirty="0" err="1"/>
              <a:t>유니티의</a:t>
            </a:r>
            <a:r>
              <a:rPr lang="ko-KR" altLang="en-US" dirty="0"/>
              <a:t> 기본</a:t>
            </a:r>
            <a:endParaRPr dirty="0"/>
          </a:p>
        </p:txBody>
      </p:sp>
      <p:sp>
        <p:nvSpPr>
          <p:cNvPr id="183" name="3."/>
          <p:cNvSpPr txBox="1"/>
          <p:nvPr/>
        </p:nvSpPr>
        <p:spPr>
          <a:xfrm>
            <a:off x="4210769" y="3298040"/>
            <a:ext cx="40449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dirty="0"/>
              <a:t>3.</a:t>
            </a:r>
          </a:p>
        </p:txBody>
      </p:sp>
      <p:sp>
        <p:nvSpPr>
          <p:cNvPr id="184" name="제목을 입력해주세요"/>
          <p:cNvSpPr txBox="1"/>
          <p:nvPr/>
        </p:nvSpPr>
        <p:spPr>
          <a:xfrm>
            <a:off x="4643247" y="3417078"/>
            <a:ext cx="6912149"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en-US" dirty="0"/>
              <a:t>Physics</a:t>
            </a:r>
            <a:r>
              <a:rPr lang="ko-KR" altLang="en-US" dirty="0"/>
              <a:t>를 이용한 플레이어 이동 및 </a:t>
            </a:r>
            <a:r>
              <a:rPr lang="ko-KR" altLang="en-US" dirty="0" err="1"/>
              <a:t>애니메이터</a:t>
            </a:r>
            <a:endParaRPr dirty="0"/>
          </a:p>
        </p:txBody>
      </p:sp>
      <p:sp>
        <p:nvSpPr>
          <p:cNvPr id="185" name="4."/>
          <p:cNvSpPr txBox="1"/>
          <p:nvPr/>
        </p:nvSpPr>
        <p:spPr>
          <a:xfrm>
            <a:off x="4210769" y="4954489"/>
            <a:ext cx="344646" cy="360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en-US" dirty="0"/>
              <a:t>5</a:t>
            </a:r>
            <a:r>
              <a:rPr dirty="0"/>
              <a:t>.</a:t>
            </a:r>
          </a:p>
        </p:txBody>
      </p:sp>
      <p:sp>
        <p:nvSpPr>
          <p:cNvPr id="186" name="제목을 입력해주세요"/>
          <p:cNvSpPr txBox="1"/>
          <p:nvPr/>
        </p:nvSpPr>
        <p:spPr>
          <a:xfrm>
            <a:off x="4643247" y="4967955"/>
            <a:ext cx="1165384"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en-US" altLang="ko-KR" dirty="0"/>
              <a:t>UI </a:t>
            </a:r>
            <a:r>
              <a:rPr lang="ko-KR" altLang="en-US" dirty="0"/>
              <a:t>제작</a:t>
            </a:r>
            <a:endParaRPr dirty="0"/>
          </a:p>
        </p:txBody>
      </p:sp>
      <p:sp>
        <p:nvSpPr>
          <p:cNvPr id="187" name="5."/>
          <p:cNvSpPr txBox="1"/>
          <p:nvPr/>
        </p:nvSpPr>
        <p:spPr>
          <a:xfrm>
            <a:off x="4210769" y="5750355"/>
            <a:ext cx="344646" cy="360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en-US" dirty="0"/>
              <a:t>6</a:t>
            </a:r>
            <a:r>
              <a:rPr dirty="0"/>
              <a:t>.</a:t>
            </a:r>
          </a:p>
        </p:txBody>
      </p:sp>
      <p:sp>
        <p:nvSpPr>
          <p:cNvPr id="188" name="제목을 입력해주세요"/>
          <p:cNvSpPr txBox="1"/>
          <p:nvPr/>
        </p:nvSpPr>
        <p:spPr>
          <a:xfrm>
            <a:off x="4643247" y="5763821"/>
            <a:ext cx="4058803"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ko-KR" altLang="en-US" dirty="0"/>
              <a:t>게임 아이템 및 효과음 추가</a:t>
            </a:r>
            <a:endParaRPr dirty="0"/>
          </a:p>
        </p:txBody>
      </p:sp>
      <p:sp>
        <p:nvSpPr>
          <p:cNvPr id="189" name="6."/>
          <p:cNvSpPr txBox="1"/>
          <p:nvPr/>
        </p:nvSpPr>
        <p:spPr>
          <a:xfrm>
            <a:off x="4210769" y="6546222"/>
            <a:ext cx="344646" cy="360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en-US" dirty="0"/>
              <a:t>7</a:t>
            </a:r>
            <a:r>
              <a:rPr dirty="0"/>
              <a:t>.</a:t>
            </a:r>
          </a:p>
        </p:txBody>
      </p:sp>
      <p:sp>
        <p:nvSpPr>
          <p:cNvPr id="190" name="제목을 입력해주세요"/>
          <p:cNvSpPr txBox="1"/>
          <p:nvPr/>
        </p:nvSpPr>
        <p:spPr>
          <a:xfrm>
            <a:off x="4643247" y="6559688"/>
            <a:ext cx="2239396" cy="33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ko-KR" altLang="en-US" dirty="0"/>
              <a:t>안드로이드 빌드</a:t>
            </a:r>
            <a:endParaRPr dirty="0"/>
          </a:p>
        </p:txBody>
      </p:sp>
      <p:grpSp>
        <p:nvGrpSpPr>
          <p:cNvPr id="209" name="그룹"/>
          <p:cNvGrpSpPr/>
          <p:nvPr/>
        </p:nvGrpSpPr>
        <p:grpSpPr>
          <a:xfrm>
            <a:off x="386952" y="408649"/>
            <a:ext cx="12236849" cy="8934715"/>
            <a:chOff x="0" y="0"/>
            <a:chExt cx="12236847" cy="8934713"/>
          </a:xfrm>
        </p:grpSpPr>
        <p:sp>
          <p:nvSpPr>
            <p:cNvPr id="191"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92"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93"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94"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195"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96"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197"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198"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07" name="그룹"/>
            <p:cNvGrpSpPr/>
            <p:nvPr/>
          </p:nvGrpSpPr>
          <p:grpSpPr>
            <a:xfrm>
              <a:off x="10856780" y="193674"/>
              <a:ext cx="1177396" cy="355601"/>
              <a:chOff x="0" y="0"/>
              <a:chExt cx="1177394" cy="355600"/>
            </a:xfrm>
          </p:grpSpPr>
          <p:sp>
            <p:nvSpPr>
              <p:cNvPr id="199"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0"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01"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2"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03"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06" name="그룹"/>
              <p:cNvGrpSpPr/>
              <p:nvPr/>
            </p:nvGrpSpPr>
            <p:grpSpPr>
              <a:xfrm>
                <a:off x="908922" y="81304"/>
                <a:ext cx="181345" cy="181345"/>
                <a:chOff x="0" y="0"/>
                <a:chExt cx="181344" cy="181343"/>
              </a:xfrm>
            </p:grpSpPr>
            <p:sp>
              <p:nvSpPr>
                <p:cNvPr id="204"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05"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08"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10"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7" name="4.">
            <a:extLst>
              <a:ext uri="{FF2B5EF4-FFF2-40B4-BE49-F238E27FC236}">
                <a16:creationId xmlns:a16="http://schemas.microsoft.com/office/drawing/2014/main" id="{164F4863-DB8F-4C4C-A89C-5F29123A6BBB}"/>
              </a:ext>
            </a:extLst>
          </p:cNvPr>
          <p:cNvSpPr txBox="1"/>
          <p:nvPr/>
        </p:nvSpPr>
        <p:spPr>
          <a:xfrm>
            <a:off x="4210769" y="4087872"/>
            <a:ext cx="404496" cy="571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dirty="0"/>
              <a:t>4.</a:t>
            </a:r>
          </a:p>
        </p:txBody>
      </p:sp>
      <p:sp>
        <p:nvSpPr>
          <p:cNvPr id="38" name="제목을 입력해주세요">
            <a:extLst>
              <a:ext uri="{FF2B5EF4-FFF2-40B4-BE49-F238E27FC236}">
                <a16:creationId xmlns:a16="http://schemas.microsoft.com/office/drawing/2014/main" id="{57A3C7D2-E1AE-4334-99F4-D64275076FAD}"/>
              </a:ext>
            </a:extLst>
          </p:cNvPr>
          <p:cNvSpPr txBox="1"/>
          <p:nvPr/>
        </p:nvSpPr>
        <p:spPr>
          <a:xfrm>
            <a:off x="4643247" y="4201049"/>
            <a:ext cx="1457130" cy="357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60000"/>
              </a:lnSpc>
              <a:defRPr sz="2500">
                <a:latin typeface="Noto Sans CJK KR Bold"/>
                <a:ea typeface="Noto Sans CJK KR Bold"/>
                <a:cs typeface="Noto Sans CJK KR Bold"/>
                <a:sym typeface="Noto Sans CJK KR Bold"/>
              </a:defRPr>
            </a:lvl1pPr>
          </a:lstStyle>
          <a:p>
            <a:r>
              <a:rPr lang="ko-KR" altLang="en-US" dirty="0"/>
              <a:t>배경 제작</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3067323" y="1817386"/>
            <a:ext cx="6550704"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b="0" i="0">
                <a:solidFill>
                  <a:srgbClr val="24292E"/>
                </a:solidFill>
                <a:effectLst/>
                <a:latin typeface="-apple-system"/>
              </a:rPr>
              <a:t>성공적인 유니티 실행 화면</a:t>
            </a:r>
            <a:endParaRPr dirty="0"/>
          </a:p>
        </p:txBody>
      </p:sp>
      <p:sp>
        <p:nvSpPr>
          <p:cNvPr id="233"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5122" name="Picture 2">
            <a:extLst>
              <a:ext uri="{FF2B5EF4-FFF2-40B4-BE49-F238E27FC236}">
                <a16:creationId xmlns:a16="http://schemas.microsoft.com/office/drawing/2014/main" id="{8D5D7F17-4E41-446D-8492-DCD78D9AB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61" y="2741311"/>
            <a:ext cx="11289268" cy="602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97629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2088847" y="4635296"/>
            <a:ext cx="3559885" cy="1299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유니티 </a:t>
            </a:r>
            <a:endParaRPr lang="en-US" altLang="ko-KR" dirty="0"/>
          </a:p>
          <a:p>
            <a:pPr algn="ctr">
              <a:lnSpc>
                <a:spcPct val="50000"/>
              </a:lnSpc>
              <a:defRPr sz="4700" spc="-329">
                <a:latin typeface="NeoDunggeunmo"/>
                <a:ea typeface="NeoDunggeunmo"/>
                <a:cs typeface="NeoDunggeunmo"/>
                <a:sym typeface="NeoDunggeunmo"/>
              </a:defRPr>
            </a:pPr>
            <a:r>
              <a:rPr lang="ko-KR" altLang="en-US" dirty="0"/>
              <a:t>기본 환경설정</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37900" y="3945822"/>
            <a:ext cx="2455282" cy="245528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0330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7170" name="Picture 2">
            <a:extLst>
              <a:ext uri="{FF2B5EF4-FFF2-40B4-BE49-F238E27FC236}">
                <a16:creationId xmlns:a16="http://schemas.microsoft.com/office/drawing/2014/main" id="{A6D0E30B-2F5A-4316-8764-F574F8D2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350" y="2865383"/>
            <a:ext cx="9865453" cy="527955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4" name="중간 간지 제목을 입력해주세요">
            <a:extLst>
              <a:ext uri="{FF2B5EF4-FFF2-40B4-BE49-F238E27FC236}">
                <a16:creationId xmlns:a16="http://schemas.microsoft.com/office/drawing/2014/main" id="{5B2BAAA6-E85D-4EF8-A465-6F3CEA1DCB2D}"/>
              </a:ext>
            </a:extLst>
          </p:cNvPr>
          <p:cNvSpPr txBox="1"/>
          <p:nvPr/>
        </p:nvSpPr>
        <p:spPr>
          <a:xfrm>
            <a:off x="2536889" y="1537984"/>
            <a:ext cx="7573868" cy="1181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r>
              <a:rPr lang="ko-KR" altLang="en-US" b="0" i="0" dirty="0">
                <a:solidFill>
                  <a:srgbClr val="24292E"/>
                </a:solidFill>
                <a:effectLst/>
                <a:latin typeface="-apple-system"/>
              </a:rPr>
              <a:t>빌드 </a:t>
            </a:r>
            <a:r>
              <a:rPr lang="ko-KR" altLang="en-US" b="0" i="0" dirty="0" err="1">
                <a:solidFill>
                  <a:srgbClr val="24292E"/>
                </a:solidFill>
                <a:effectLst/>
                <a:latin typeface="-apple-system"/>
              </a:rPr>
              <a:t>하고자하는</a:t>
            </a:r>
            <a:r>
              <a:rPr lang="ko-KR" altLang="en-US" b="0" i="0" dirty="0">
                <a:solidFill>
                  <a:srgbClr val="24292E"/>
                </a:solidFill>
                <a:effectLst/>
                <a:latin typeface="-apple-system"/>
              </a:rPr>
              <a:t> 플랫폼 설정</a:t>
            </a:r>
            <a:endParaRPr lang="en-US" altLang="ko-KR" b="0" i="0" dirty="0">
              <a:solidFill>
                <a:srgbClr val="24292E"/>
              </a:solidFill>
              <a:effectLst/>
              <a:latin typeface="-apple-system"/>
            </a:endParaRPr>
          </a:p>
          <a:p>
            <a:r>
              <a:rPr lang="en-US" altLang="ko-KR" b="0" i="0" dirty="0">
                <a:solidFill>
                  <a:srgbClr val="24292E"/>
                </a:solidFill>
                <a:effectLst/>
                <a:latin typeface="-apple-system"/>
              </a:rPr>
              <a:t>(File → Build Setting , </a:t>
            </a:r>
            <a:r>
              <a:rPr lang="ko-KR" altLang="en-US" b="0" i="0" dirty="0">
                <a:solidFill>
                  <a:srgbClr val="24292E"/>
                </a:solidFill>
                <a:effectLst/>
                <a:latin typeface="-apple-system"/>
              </a:rPr>
              <a:t>단축키 </a:t>
            </a:r>
            <a:r>
              <a:rPr lang="en-US" altLang="ko-KR" b="0" i="0" dirty="0">
                <a:solidFill>
                  <a:srgbClr val="24292E"/>
                </a:solidFill>
                <a:effectLst/>
                <a:latin typeface="-apple-system"/>
              </a:rPr>
              <a:t>: </a:t>
            </a:r>
            <a:r>
              <a:rPr lang="en-US" altLang="ko-KR" b="0" i="0" dirty="0" err="1">
                <a:solidFill>
                  <a:srgbClr val="24292E"/>
                </a:solidFill>
                <a:effectLst/>
                <a:latin typeface="-apple-system"/>
              </a:rPr>
              <a:t>ctrl+shift+B</a:t>
            </a:r>
            <a:r>
              <a:rPr lang="en-US" altLang="ko-KR" b="0" i="0" dirty="0">
                <a:solidFill>
                  <a:srgbClr val="24292E"/>
                </a:solidFill>
                <a:effectLst/>
                <a:latin typeface="-apple-system"/>
              </a:rPr>
              <a:t>)</a:t>
            </a:r>
          </a:p>
        </p:txBody>
      </p:sp>
      <p:sp>
        <p:nvSpPr>
          <p:cNvPr id="25" name="중간 간지 제목을 입력해주세요">
            <a:extLst>
              <a:ext uri="{FF2B5EF4-FFF2-40B4-BE49-F238E27FC236}">
                <a16:creationId xmlns:a16="http://schemas.microsoft.com/office/drawing/2014/main" id="{E20E41AA-9211-4599-A242-A6BCDEEF4CAC}"/>
              </a:ext>
            </a:extLst>
          </p:cNvPr>
          <p:cNvSpPr txBox="1"/>
          <p:nvPr/>
        </p:nvSpPr>
        <p:spPr>
          <a:xfrm>
            <a:off x="3942581" y="8682607"/>
            <a:ext cx="4836902"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r>
              <a:rPr lang="ko-KR" altLang="en-US" dirty="0">
                <a:solidFill>
                  <a:srgbClr val="24292E"/>
                </a:solidFill>
                <a:latin typeface="-apple-system"/>
              </a:rPr>
              <a:t>시간이 꽤 소요됩니다</a:t>
            </a:r>
            <a:r>
              <a:rPr lang="en-US" altLang="ko-KR" dirty="0">
                <a:solidFill>
                  <a:srgbClr val="24292E"/>
                </a:solidFill>
                <a:latin typeface="-apple-system"/>
              </a:rPr>
              <a:t>…</a:t>
            </a:r>
            <a:endParaRPr lang="en-US" altLang="ko-KR" b="0" i="0" dirty="0">
              <a:solidFill>
                <a:srgbClr val="24292E"/>
              </a:solidFill>
              <a:effectLst/>
              <a:latin typeface="-apple-system"/>
            </a:endParaRPr>
          </a:p>
        </p:txBody>
      </p:sp>
    </p:spTree>
    <p:extLst>
      <p:ext uri="{BB962C8B-B14F-4D97-AF65-F5344CB8AC3E}">
        <p14:creationId xmlns:p14="http://schemas.microsoft.com/office/powerpoint/2010/main" val="35573892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9218" name="Picture 2">
            <a:extLst>
              <a:ext uri="{FF2B5EF4-FFF2-40B4-BE49-F238E27FC236}">
                <a16:creationId xmlns:a16="http://schemas.microsoft.com/office/drawing/2014/main" id="{DF386397-BFED-4E07-89D4-9A321BF4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436" y="2075524"/>
            <a:ext cx="6057900" cy="585787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6" name="제목을…">
            <a:extLst>
              <a:ext uri="{FF2B5EF4-FFF2-40B4-BE49-F238E27FC236}">
                <a16:creationId xmlns:a16="http://schemas.microsoft.com/office/drawing/2014/main" id="{1AD13644-A4CF-441E-A202-C387BD3346BA}"/>
              </a:ext>
            </a:extLst>
          </p:cNvPr>
          <p:cNvSpPr txBox="1"/>
          <p:nvPr/>
        </p:nvSpPr>
        <p:spPr>
          <a:xfrm>
            <a:off x="983939" y="3743057"/>
            <a:ext cx="102657" cy="468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50000"/>
              </a:lnSpc>
              <a:defRPr sz="4000">
                <a:latin typeface="NeoDunggeunmo"/>
                <a:ea typeface="NeoDunggeunmo"/>
                <a:cs typeface="NeoDunggeunmo"/>
                <a:sym typeface="NeoDunggeunmo"/>
              </a:defRPr>
            </a:pPr>
            <a:endParaRPr dirty="0"/>
          </a:p>
        </p:txBody>
      </p:sp>
      <p:sp>
        <p:nvSpPr>
          <p:cNvPr id="3" name="직사각형 2">
            <a:extLst>
              <a:ext uri="{FF2B5EF4-FFF2-40B4-BE49-F238E27FC236}">
                <a16:creationId xmlns:a16="http://schemas.microsoft.com/office/drawing/2014/main" id="{62524BDB-36AF-47AB-94EA-A28583115771}"/>
              </a:ext>
            </a:extLst>
          </p:cNvPr>
          <p:cNvSpPr/>
          <p:nvPr/>
        </p:nvSpPr>
        <p:spPr>
          <a:xfrm>
            <a:off x="7695141" y="5038017"/>
            <a:ext cx="520117" cy="478173"/>
          </a:xfrm>
          <a:prstGeom prst="rect">
            <a:avLst/>
          </a:prstGeom>
          <a:noFill/>
          <a:ln w="76200">
            <a:solidFill>
              <a:schemeClr val="accent5"/>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ko-KR" altLang="en-US" sz="2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9" name="제목을…">
            <a:extLst>
              <a:ext uri="{FF2B5EF4-FFF2-40B4-BE49-F238E27FC236}">
                <a16:creationId xmlns:a16="http://schemas.microsoft.com/office/drawing/2014/main" id="{8FFDF74F-4857-4A52-85EA-AF59D73A86C5}"/>
              </a:ext>
            </a:extLst>
          </p:cNvPr>
          <p:cNvSpPr txBox="1"/>
          <p:nvPr/>
        </p:nvSpPr>
        <p:spPr>
          <a:xfrm>
            <a:off x="608920" y="2971506"/>
            <a:ext cx="4582986" cy="45519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50000"/>
              </a:lnSpc>
              <a:defRPr sz="4000">
                <a:latin typeface="NeoDunggeunmo"/>
                <a:ea typeface="NeoDunggeunmo"/>
                <a:cs typeface="NeoDunggeunmo"/>
                <a:sym typeface="NeoDunggeunmo"/>
              </a:defRPr>
            </a:pPr>
            <a:r>
              <a:rPr lang="en-US" altLang="ko-KR" sz="3600" dirty="0"/>
              <a:t>Android </a:t>
            </a:r>
            <a:r>
              <a:rPr lang="ko-KR" altLang="en-US" sz="3600" dirty="0"/>
              <a:t>플랫폼 옆에</a:t>
            </a:r>
            <a:endParaRPr lang="en-US" altLang="ko-KR" sz="3600" dirty="0"/>
          </a:p>
          <a:p>
            <a:pPr>
              <a:lnSpc>
                <a:spcPct val="50000"/>
              </a:lnSpc>
              <a:defRPr sz="4000">
                <a:latin typeface="NeoDunggeunmo"/>
                <a:ea typeface="NeoDunggeunmo"/>
                <a:cs typeface="NeoDunggeunmo"/>
                <a:sym typeface="NeoDunggeunmo"/>
              </a:defRPr>
            </a:pPr>
            <a:endParaRPr lang="en-US" altLang="ko-KR" sz="3600" dirty="0"/>
          </a:p>
          <a:p>
            <a:pPr>
              <a:lnSpc>
                <a:spcPct val="50000"/>
              </a:lnSpc>
              <a:defRPr sz="4000">
                <a:latin typeface="NeoDunggeunmo"/>
                <a:ea typeface="NeoDunggeunmo"/>
                <a:cs typeface="NeoDunggeunmo"/>
                <a:sym typeface="NeoDunggeunmo"/>
              </a:defRPr>
            </a:pPr>
            <a:r>
              <a:rPr lang="ko-KR" altLang="en-US" sz="3600" dirty="0"/>
              <a:t>유니티 로고가 뜨면</a:t>
            </a:r>
            <a:endParaRPr lang="en-US" altLang="ko-KR" sz="3600" dirty="0"/>
          </a:p>
          <a:p>
            <a:pPr>
              <a:lnSpc>
                <a:spcPct val="50000"/>
              </a:lnSpc>
              <a:defRPr sz="4000">
                <a:latin typeface="NeoDunggeunmo"/>
                <a:ea typeface="NeoDunggeunmo"/>
                <a:cs typeface="NeoDunggeunmo"/>
                <a:sym typeface="NeoDunggeunmo"/>
              </a:defRPr>
            </a:pPr>
            <a:endParaRPr lang="en-US" altLang="ko-KR" sz="3600" dirty="0"/>
          </a:p>
          <a:p>
            <a:pPr>
              <a:lnSpc>
                <a:spcPct val="50000"/>
              </a:lnSpc>
              <a:defRPr sz="4000">
                <a:latin typeface="NeoDunggeunmo"/>
                <a:ea typeface="NeoDunggeunmo"/>
                <a:cs typeface="NeoDunggeunmo"/>
                <a:sym typeface="NeoDunggeunmo"/>
              </a:defRPr>
            </a:pPr>
            <a:r>
              <a:rPr lang="ko-KR" altLang="en-US" sz="3600" dirty="0"/>
              <a:t>플랫폼 변경 완료</a:t>
            </a:r>
            <a:r>
              <a:rPr lang="en-US" altLang="ko-KR" sz="3600" dirty="0"/>
              <a:t>!</a:t>
            </a:r>
          </a:p>
          <a:p>
            <a:pPr>
              <a:lnSpc>
                <a:spcPct val="50000"/>
              </a:lnSpc>
              <a:defRPr sz="4000">
                <a:latin typeface="NeoDunggeunmo"/>
                <a:ea typeface="NeoDunggeunmo"/>
                <a:cs typeface="NeoDunggeunmo"/>
                <a:sym typeface="NeoDunggeunmo"/>
              </a:defRPr>
            </a:pPr>
            <a:endParaRPr lang="en-US" altLang="ko-KR" sz="3600" dirty="0"/>
          </a:p>
          <a:p>
            <a:pPr>
              <a:lnSpc>
                <a:spcPct val="50000"/>
              </a:lnSpc>
              <a:defRPr sz="4000">
                <a:latin typeface="NeoDunggeunmo"/>
                <a:ea typeface="NeoDunggeunmo"/>
                <a:cs typeface="NeoDunggeunmo"/>
                <a:sym typeface="NeoDunggeunmo"/>
              </a:defRPr>
            </a:pPr>
            <a:r>
              <a:rPr lang="ko-KR" altLang="en-US" sz="3600" dirty="0"/>
              <a:t>이후 창을 닫아주세요</a:t>
            </a:r>
            <a:r>
              <a:rPr lang="en-US" altLang="ko-KR" sz="3600" dirty="0"/>
              <a:t>.</a:t>
            </a:r>
          </a:p>
        </p:txBody>
      </p:sp>
    </p:spTree>
    <p:extLst>
      <p:ext uri="{BB962C8B-B14F-4D97-AF65-F5344CB8AC3E}">
        <p14:creationId xmlns:p14="http://schemas.microsoft.com/office/powerpoint/2010/main" val="190753104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7170" name="Picture 2">
            <a:extLst>
              <a:ext uri="{FF2B5EF4-FFF2-40B4-BE49-F238E27FC236}">
                <a16:creationId xmlns:a16="http://schemas.microsoft.com/office/drawing/2014/main" id="{A6D0E30B-2F5A-4316-8764-F574F8D275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2224514" y="3604224"/>
            <a:ext cx="8447294" cy="527955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4" name="중간 간지 제목을 입력해주세요">
            <a:extLst>
              <a:ext uri="{FF2B5EF4-FFF2-40B4-BE49-F238E27FC236}">
                <a16:creationId xmlns:a16="http://schemas.microsoft.com/office/drawing/2014/main" id="{5B2BAAA6-E85D-4EF8-A465-6F3CEA1DCB2D}"/>
              </a:ext>
            </a:extLst>
          </p:cNvPr>
          <p:cNvSpPr txBox="1"/>
          <p:nvPr/>
        </p:nvSpPr>
        <p:spPr>
          <a:xfrm>
            <a:off x="2469886" y="1523831"/>
            <a:ext cx="8065028" cy="1708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pPr>
              <a:lnSpc>
                <a:spcPct val="100000"/>
              </a:lnSpc>
              <a:spcBef>
                <a:spcPts val="500"/>
              </a:spcBef>
            </a:pPr>
            <a:r>
              <a:rPr lang="ko-KR" altLang="en-US" sz="3200" b="0" i="0" dirty="0">
                <a:solidFill>
                  <a:srgbClr val="24292E"/>
                </a:solidFill>
                <a:effectLst/>
                <a:latin typeface="-apple-system"/>
              </a:rPr>
              <a:t>비주얼 스튜디오 </a:t>
            </a:r>
            <a:r>
              <a:rPr lang="ko-KR" altLang="en-US" sz="3200" b="0" i="0" dirty="0" err="1">
                <a:solidFill>
                  <a:srgbClr val="24292E"/>
                </a:solidFill>
                <a:effectLst/>
                <a:latin typeface="-apple-system"/>
              </a:rPr>
              <a:t>자동완성기능</a:t>
            </a:r>
            <a:r>
              <a:rPr lang="ko-KR" altLang="en-US" sz="3200" b="0" i="0" dirty="0">
                <a:solidFill>
                  <a:srgbClr val="24292E"/>
                </a:solidFill>
                <a:effectLst/>
                <a:latin typeface="-apple-system"/>
              </a:rPr>
              <a:t> 적용</a:t>
            </a:r>
            <a:r>
              <a:rPr lang="en-US" altLang="ko-KR" sz="3200" b="0" i="0" dirty="0">
                <a:solidFill>
                  <a:srgbClr val="24292E"/>
                </a:solidFill>
                <a:effectLst/>
                <a:latin typeface="-apple-system"/>
              </a:rPr>
              <a:t>(Unity </a:t>
            </a:r>
            <a:r>
              <a:rPr lang="ko-KR" altLang="en-US" sz="3200" b="0" i="0" dirty="0">
                <a:solidFill>
                  <a:srgbClr val="24292E"/>
                </a:solidFill>
                <a:effectLst/>
                <a:latin typeface="-apple-system"/>
              </a:rPr>
              <a:t>최적화</a:t>
            </a:r>
            <a:r>
              <a:rPr lang="en-US" altLang="ko-KR" sz="3200" b="0" i="0" dirty="0">
                <a:solidFill>
                  <a:srgbClr val="24292E"/>
                </a:solidFill>
                <a:effectLst/>
                <a:latin typeface="-apple-system"/>
              </a:rPr>
              <a:t>)</a:t>
            </a:r>
          </a:p>
          <a:p>
            <a:pPr>
              <a:lnSpc>
                <a:spcPct val="100000"/>
              </a:lnSpc>
              <a:spcBef>
                <a:spcPts val="500"/>
              </a:spcBef>
            </a:pPr>
            <a:r>
              <a:rPr lang="en-US" altLang="ko-KR" sz="3200" b="0" i="0" dirty="0">
                <a:solidFill>
                  <a:srgbClr val="24292E"/>
                </a:solidFill>
                <a:effectLst/>
                <a:latin typeface="-apple-system"/>
              </a:rPr>
              <a:t>Edit → Preference → External Tools </a:t>
            </a:r>
            <a:r>
              <a:rPr lang="ko-KR" altLang="en-US" sz="3200" b="0" i="0" dirty="0">
                <a:solidFill>
                  <a:srgbClr val="24292E"/>
                </a:solidFill>
                <a:effectLst/>
                <a:latin typeface="-apple-system"/>
              </a:rPr>
              <a:t>이동</a:t>
            </a:r>
          </a:p>
          <a:p>
            <a:pPr>
              <a:lnSpc>
                <a:spcPct val="100000"/>
              </a:lnSpc>
              <a:spcBef>
                <a:spcPts val="500"/>
              </a:spcBef>
            </a:pPr>
            <a:r>
              <a:rPr lang="en-US" altLang="ko-KR" sz="3200" b="0" i="0" dirty="0">
                <a:solidFill>
                  <a:srgbClr val="24292E"/>
                </a:solidFill>
                <a:effectLst/>
                <a:latin typeface="-apple-system"/>
              </a:rPr>
              <a:t>External Script Editor : Visual Studio 2019(Community) </a:t>
            </a:r>
            <a:r>
              <a:rPr lang="ko-KR" altLang="en-US" sz="3200" b="0" i="0" dirty="0">
                <a:solidFill>
                  <a:srgbClr val="24292E"/>
                </a:solidFill>
                <a:effectLst/>
                <a:latin typeface="-apple-system"/>
              </a:rPr>
              <a:t>설정</a:t>
            </a:r>
          </a:p>
        </p:txBody>
      </p:sp>
    </p:spTree>
    <p:extLst>
      <p:ext uri="{BB962C8B-B14F-4D97-AF65-F5344CB8AC3E}">
        <p14:creationId xmlns:p14="http://schemas.microsoft.com/office/powerpoint/2010/main" val="39989829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7170" name="Picture 2">
            <a:extLst>
              <a:ext uri="{FF2B5EF4-FFF2-40B4-BE49-F238E27FC236}">
                <a16:creationId xmlns:a16="http://schemas.microsoft.com/office/drawing/2014/main" id="{A6D0E30B-2F5A-4316-8764-F574F8D2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224514" y="3607816"/>
            <a:ext cx="8447294" cy="527237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4" name="중간 간지 제목을 입력해주세요">
            <a:extLst>
              <a:ext uri="{FF2B5EF4-FFF2-40B4-BE49-F238E27FC236}">
                <a16:creationId xmlns:a16="http://schemas.microsoft.com/office/drawing/2014/main" id="{5B2BAAA6-E85D-4EF8-A465-6F3CEA1DCB2D}"/>
              </a:ext>
            </a:extLst>
          </p:cNvPr>
          <p:cNvSpPr txBox="1"/>
          <p:nvPr/>
        </p:nvSpPr>
        <p:spPr>
          <a:xfrm>
            <a:off x="2518617" y="1857799"/>
            <a:ext cx="7967566" cy="115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pPr>
              <a:lnSpc>
                <a:spcPct val="100000"/>
              </a:lnSpc>
              <a:spcBef>
                <a:spcPts val="500"/>
              </a:spcBef>
            </a:pPr>
            <a:r>
              <a:rPr lang="ko-KR" altLang="en-US" sz="3200" b="0" i="0" dirty="0">
                <a:solidFill>
                  <a:srgbClr val="24292E"/>
                </a:solidFill>
                <a:effectLst/>
                <a:latin typeface="-apple-system"/>
              </a:rPr>
              <a:t>비주얼 스튜디오 </a:t>
            </a:r>
            <a:r>
              <a:rPr lang="ko-KR" altLang="en-US" sz="3200" b="0" i="0" dirty="0" err="1">
                <a:solidFill>
                  <a:srgbClr val="24292E"/>
                </a:solidFill>
                <a:effectLst/>
                <a:latin typeface="-apple-system"/>
              </a:rPr>
              <a:t>자동완성기능</a:t>
            </a:r>
            <a:r>
              <a:rPr lang="ko-KR" altLang="en-US" sz="3200" b="0" i="0" dirty="0">
                <a:solidFill>
                  <a:srgbClr val="24292E"/>
                </a:solidFill>
                <a:effectLst/>
                <a:latin typeface="-apple-system"/>
              </a:rPr>
              <a:t> 적용</a:t>
            </a:r>
            <a:r>
              <a:rPr lang="en-US" altLang="ko-KR" sz="3200" b="0" i="0" dirty="0">
                <a:solidFill>
                  <a:srgbClr val="24292E"/>
                </a:solidFill>
                <a:effectLst/>
                <a:latin typeface="-apple-system"/>
              </a:rPr>
              <a:t>(Unity </a:t>
            </a:r>
            <a:r>
              <a:rPr lang="ko-KR" altLang="en-US" sz="3200" b="0" i="0" dirty="0">
                <a:solidFill>
                  <a:srgbClr val="24292E"/>
                </a:solidFill>
                <a:effectLst/>
                <a:latin typeface="-apple-system"/>
              </a:rPr>
              <a:t>최적화</a:t>
            </a:r>
            <a:r>
              <a:rPr lang="en-US" altLang="ko-KR" sz="3200" b="0" i="0" dirty="0">
                <a:solidFill>
                  <a:srgbClr val="24292E"/>
                </a:solidFill>
                <a:effectLst/>
                <a:latin typeface="-apple-system"/>
              </a:rPr>
              <a:t>)</a:t>
            </a:r>
          </a:p>
          <a:p>
            <a:pPr>
              <a:lnSpc>
                <a:spcPct val="100000"/>
              </a:lnSpc>
              <a:spcBef>
                <a:spcPts val="500"/>
              </a:spcBef>
            </a:pPr>
            <a:r>
              <a:rPr lang="ko-KR" altLang="en-US" sz="3200" dirty="0">
                <a:solidFill>
                  <a:srgbClr val="24292E"/>
                </a:solidFill>
                <a:latin typeface="-apple-system"/>
              </a:rPr>
              <a:t>시작 </a:t>
            </a:r>
            <a:r>
              <a:rPr lang="en-US" altLang="ko-KR" sz="3200" dirty="0">
                <a:solidFill>
                  <a:srgbClr val="24292E"/>
                </a:solidFill>
                <a:latin typeface="-apple-system"/>
              </a:rPr>
              <a:t>-&gt; </a:t>
            </a:r>
            <a:r>
              <a:rPr lang="ko-KR" altLang="en-US" sz="3200" dirty="0">
                <a:solidFill>
                  <a:srgbClr val="24292E"/>
                </a:solidFill>
                <a:latin typeface="-apple-system"/>
              </a:rPr>
              <a:t>실행 </a:t>
            </a:r>
            <a:r>
              <a:rPr lang="en-US" altLang="ko-KR" sz="3200" dirty="0">
                <a:solidFill>
                  <a:srgbClr val="24292E"/>
                </a:solidFill>
                <a:latin typeface="-apple-system"/>
              </a:rPr>
              <a:t>-&gt; ‘</a:t>
            </a:r>
            <a:r>
              <a:rPr lang="en-US" altLang="ko-KR" sz="3200" dirty="0" err="1">
                <a:solidFill>
                  <a:srgbClr val="24292E"/>
                </a:solidFill>
                <a:latin typeface="-apple-system"/>
              </a:rPr>
              <a:t>appwiz.cpl</a:t>
            </a:r>
            <a:r>
              <a:rPr lang="en-US" altLang="ko-KR" sz="3200" dirty="0">
                <a:solidFill>
                  <a:srgbClr val="24292E"/>
                </a:solidFill>
                <a:latin typeface="-apple-system"/>
              </a:rPr>
              <a:t>’</a:t>
            </a:r>
          </a:p>
        </p:txBody>
      </p:sp>
    </p:spTree>
    <p:extLst>
      <p:ext uri="{BB962C8B-B14F-4D97-AF65-F5344CB8AC3E}">
        <p14:creationId xmlns:p14="http://schemas.microsoft.com/office/powerpoint/2010/main" val="638336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7170" name="Picture 2">
            <a:extLst>
              <a:ext uri="{FF2B5EF4-FFF2-40B4-BE49-F238E27FC236}">
                <a16:creationId xmlns:a16="http://schemas.microsoft.com/office/drawing/2014/main" id="{A6D0E30B-2F5A-4316-8764-F574F8D2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224514" y="3882495"/>
            <a:ext cx="8447294" cy="472301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7" name="중간 간지 제목을 입력해주세요">
            <a:extLst>
              <a:ext uri="{FF2B5EF4-FFF2-40B4-BE49-F238E27FC236}">
                <a16:creationId xmlns:a16="http://schemas.microsoft.com/office/drawing/2014/main" id="{C679D1AA-9182-48AA-B824-76EEAA3D4269}"/>
              </a:ext>
            </a:extLst>
          </p:cNvPr>
          <p:cNvSpPr txBox="1"/>
          <p:nvPr/>
        </p:nvSpPr>
        <p:spPr>
          <a:xfrm>
            <a:off x="2518617" y="1857799"/>
            <a:ext cx="7967566" cy="115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pPr>
              <a:lnSpc>
                <a:spcPct val="100000"/>
              </a:lnSpc>
              <a:spcBef>
                <a:spcPts val="500"/>
              </a:spcBef>
            </a:pPr>
            <a:r>
              <a:rPr lang="ko-KR" altLang="en-US" sz="3200" b="0" i="0" dirty="0">
                <a:solidFill>
                  <a:srgbClr val="24292E"/>
                </a:solidFill>
                <a:effectLst/>
                <a:latin typeface="-apple-system"/>
              </a:rPr>
              <a:t>비주얼 스튜디오 </a:t>
            </a:r>
            <a:r>
              <a:rPr lang="ko-KR" altLang="en-US" sz="3200" b="0" i="0" dirty="0" err="1">
                <a:solidFill>
                  <a:srgbClr val="24292E"/>
                </a:solidFill>
                <a:effectLst/>
                <a:latin typeface="-apple-system"/>
              </a:rPr>
              <a:t>자동완성기능</a:t>
            </a:r>
            <a:r>
              <a:rPr lang="ko-KR" altLang="en-US" sz="3200" b="0" i="0" dirty="0">
                <a:solidFill>
                  <a:srgbClr val="24292E"/>
                </a:solidFill>
                <a:effectLst/>
                <a:latin typeface="-apple-system"/>
              </a:rPr>
              <a:t> 적용</a:t>
            </a:r>
            <a:r>
              <a:rPr lang="en-US" altLang="ko-KR" sz="3200" b="0" i="0" dirty="0">
                <a:solidFill>
                  <a:srgbClr val="24292E"/>
                </a:solidFill>
                <a:effectLst/>
                <a:latin typeface="-apple-system"/>
              </a:rPr>
              <a:t>(Unity </a:t>
            </a:r>
            <a:r>
              <a:rPr lang="ko-KR" altLang="en-US" sz="3200" b="0" i="0" dirty="0">
                <a:solidFill>
                  <a:srgbClr val="24292E"/>
                </a:solidFill>
                <a:effectLst/>
                <a:latin typeface="-apple-system"/>
              </a:rPr>
              <a:t>최적화</a:t>
            </a:r>
            <a:r>
              <a:rPr lang="en-US" altLang="ko-KR" sz="3200" b="0" i="0" dirty="0">
                <a:solidFill>
                  <a:srgbClr val="24292E"/>
                </a:solidFill>
                <a:effectLst/>
                <a:latin typeface="-apple-system"/>
              </a:rPr>
              <a:t>)</a:t>
            </a:r>
          </a:p>
          <a:p>
            <a:pPr>
              <a:lnSpc>
                <a:spcPct val="100000"/>
              </a:lnSpc>
              <a:spcBef>
                <a:spcPts val="500"/>
              </a:spcBef>
            </a:pPr>
            <a:r>
              <a:rPr lang="ko-KR" altLang="en-US" sz="3200" dirty="0">
                <a:solidFill>
                  <a:srgbClr val="24292E"/>
                </a:solidFill>
                <a:latin typeface="-apple-system"/>
              </a:rPr>
              <a:t>비주얼 스튜디오 </a:t>
            </a:r>
            <a:r>
              <a:rPr lang="en-US" altLang="ko-KR" sz="3200" dirty="0">
                <a:solidFill>
                  <a:srgbClr val="24292E"/>
                </a:solidFill>
                <a:latin typeface="-apple-system"/>
              </a:rPr>
              <a:t>-&gt; ‘</a:t>
            </a:r>
            <a:r>
              <a:rPr lang="ko-KR" altLang="en-US" sz="3200" dirty="0">
                <a:solidFill>
                  <a:srgbClr val="24292E"/>
                </a:solidFill>
                <a:latin typeface="-apple-system"/>
              </a:rPr>
              <a:t>변경</a:t>
            </a:r>
            <a:r>
              <a:rPr lang="en-US" altLang="ko-KR" sz="3200" dirty="0">
                <a:solidFill>
                  <a:srgbClr val="24292E"/>
                </a:solidFill>
                <a:latin typeface="-apple-system"/>
              </a:rPr>
              <a:t>’</a:t>
            </a:r>
          </a:p>
        </p:txBody>
      </p:sp>
    </p:spTree>
    <p:extLst>
      <p:ext uri="{BB962C8B-B14F-4D97-AF65-F5344CB8AC3E}">
        <p14:creationId xmlns:p14="http://schemas.microsoft.com/office/powerpoint/2010/main" val="4138784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7170" name="Picture 2">
            <a:extLst>
              <a:ext uri="{FF2B5EF4-FFF2-40B4-BE49-F238E27FC236}">
                <a16:creationId xmlns:a16="http://schemas.microsoft.com/office/drawing/2014/main" id="{A6D0E30B-2F5A-4316-8764-F574F8D2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224514" y="4020295"/>
            <a:ext cx="8447294" cy="444741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7" name="중간 간지 제목을 입력해주세요">
            <a:extLst>
              <a:ext uri="{FF2B5EF4-FFF2-40B4-BE49-F238E27FC236}">
                <a16:creationId xmlns:a16="http://schemas.microsoft.com/office/drawing/2014/main" id="{C679D1AA-9182-48AA-B824-76EEAA3D4269}"/>
              </a:ext>
            </a:extLst>
          </p:cNvPr>
          <p:cNvSpPr txBox="1"/>
          <p:nvPr/>
        </p:nvSpPr>
        <p:spPr>
          <a:xfrm>
            <a:off x="2518617" y="1857799"/>
            <a:ext cx="7967566" cy="115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pPr>
              <a:lnSpc>
                <a:spcPct val="100000"/>
              </a:lnSpc>
              <a:spcBef>
                <a:spcPts val="500"/>
              </a:spcBef>
            </a:pPr>
            <a:r>
              <a:rPr lang="ko-KR" altLang="en-US" sz="3200" b="0" i="0" dirty="0">
                <a:solidFill>
                  <a:srgbClr val="24292E"/>
                </a:solidFill>
                <a:effectLst/>
                <a:latin typeface="-apple-system"/>
              </a:rPr>
              <a:t>비주얼 스튜디오 </a:t>
            </a:r>
            <a:r>
              <a:rPr lang="ko-KR" altLang="en-US" sz="3200" b="0" i="0" dirty="0" err="1">
                <a:solidFill>
                  <a:srgbClr val="24292E"/>
                </a:solidFill>
                <a:effectLst/>
                <a:latin typeface="-apple-system"/>
              </a:rPr>
              <a:t>자동완성기능</a:t>
            </a:r>
            <a:r>
              <a:rPr lang="ko-KR" altLang="en-US" sz="3200" b="0" i="0" dirty="0">
                <a:solidFill>
                  <a:srgbClr val="24292E"/>
                </a:solidFill>
                <a:effectLst/>
                <a:latin typeface="-apple-system"/>
              </a:rPr>
              <a:t> 적용</a:t>
            </a:r>
            <a:r>
              <a:rPr lang="en-US" altLang="ko-KR" sz="3200" b="0" i="0" dirty="0">
                <a:solidFill>
                  <a:srgbClr val="24292E"/>
                </a:solidFill>
                <a:effectLst/>
                <a:latin typeface="-apple-system"/>
              </a:rPr>
              <a:t>(Unity </a:t>
            </a:r>
            <a:r>
              <a:rPr lang="ko-KR" altLang="en-US" sz="3200" b="0" i="0" dirty="0">
                <a:solidFill>
                  <a:srgbClr val="24292E"/>
                </a:solidFill>
                <a:effectLst/>
                <a:latin typeface="-apple-system"/>
              </a:rPr>
              <a:t>최적화</a:t>
            </a:r>
            <a:r>
              <a:rPr lang="en-US" altLang="ko-KR" sz="3200" b="0" i="0" dirty="0">
                <a:solidFill>
                  <a:srgbClr val="24292E"/>
                </a:solidFill>
                <a:effectLst/>
                <a:latin typeface="-apple-system"/>
              </a:rPr>
              <a:t>)</a:t>
            </a:r>
          </a:p>
          <a:p>
            <a:pPr>
              <a:lnSpc>
                <a:spcPct val="100000"/>
              </a:lnSpc>
              <a:spcBef>
                <a:spcPts val="500"/>
              </a:spcBef>
            </a:pPr>
            <a:r>
              <a:rPr lang="ko-KR" altLang="en-US" sz="3200" dirty="0">
                <a:solidFill>
                  <a:srgbClr val="24292E"/>
                </a:solidFill>
                <a:latin typeface="-apple-system"/>
              </a:rPr>
              <a:t>두 항목 모두 체크해 주세요</a:t>
            </a:r>
            <a:r>
              <a:rPr lang="en-US" altLang="ko-KR" sz="3200" dirty="0">
                <a:solidFill>
                  <a:srgbClr val="24292E"/>
                </a:solidFill>
                <a:latin typeface="-apple-system"/>
              </a:rPr>
              <a:t>.</a:t>
            </a:r>
          </a:p>
        </p:txBody>
      </p:sp>
    </p:spTree>
    <p:extLst>
      <p:ext uri="{BB962C8B-B14F-4D97-AF65-F5344CB8AC3E}">
        <p14:creationId xmlns:p14="http://schemas.microsoft.com/office/powerpoint/2010/main" val="22549655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7170" name="Picture 2">
            <a:extLst>
              <a:ext uri="{FF2B5EF4-FFF2-40B4-BE49-F238E27FC236}">
                <a16:creationId xmlns:a16="http://schemas.microsoft.com/office/drawing/2014/main" id="{A6D0E30B-2F5A-4316-8764-F574F8D2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461828" y="2928095"/>
            <a:ext cx="7972665" cy="444741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7" name="중간 간지 제목을 입력해주세요">
            <a:extLst>
              <a:ext uri="{FF2B5EF4-FFF2-40B4-BE49-F238E27FC236}">
                <a16:creationId xmlns:a16="http://schemas.microsoft.com/office/drawing/2014/main" id="{C679D1AA-9182-48AA-B824-76EEAA3D4269}"/>
              </a:ext>
            </a:extLst>
          </p:cNvPr>
          <p:cNvSpPr txBox="1"/>
          <p:nvPr/>
        </p:nvSpPr>
        <p:spPr>
          <a:xfrm>
            <a:off x="980384" y="1451399"/>
            <a:ext cx="11044050" cy="115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pPr>
              <a:lnSpc>
                <a:spcPct val="100000"/>
              </a:lnSpc>
              <a:spcBef>
                <a:spcPts val="500"/>
              </a:spcBef>
            </a:pPr>
            <a:r>
              <a:rPr lang="en-US" altLang="ko-KR" sz="3200" dirty="0">
                <a:solidFill>
                  <a:srgbClr val="24292E"/>
                </a:solidFill>
                <a:latin typeface="-apple-system"/>
              </a:rPr>
              <a:t>‘</a:t>
            </a:r>
            <a:r>
              <a:rPr lang="ko-KR" altLang="en-US" sz="3200" dirty="0">
                <a:solidFill>
                  <a:srgbClr val="24292E"/>
                </a:solidFill>
                <a:latin typeface="-apple-system"/>
              </a:rPr>
              <a:t>개별 구성 요소</a:t>
            </a:r>
            <a:r>
              <a:rPr lang="en-US" altLang="ko-KR" sz="3200" dirty="0">
                <a:solidFill>
                  <a:srgbClr val="24292E"/>
                </a:solidFill>
                <a:latin typeface="-apple-system"/>
              </a:rPr>
              <a:t>＇</a:t>
            </a:r>
            <a:r>
              <a:rPr lang="ko-KR" altLang="en-US" sz="3200" dirty="0">
                <a:solidFill>
                  <a:srgbClr val="24292E"/>
                </a:solidFill>
                <a:latin typeface="-apple-system"/>
              </a:rPr>
              <a:t>탭 </a:t>
            </a:r>
            <a:r>
              <a:rPr lang="en-US" altLang="ko-KR" sz="3200" dirty="0">
                <a:solidFill>
                  <a:srgbClr val="24292E"/>
                </a:solidFill>
                <a:latin typeface="-apple-system"/>
              </a:rPr>
              <a:t> - </a:t>
            </a:r>
            <a:r>
              <a:rPr lang="ko-KR" altLang="en-US" sz="3200" dirty="0">
                <a:solidFill>
                  <a:srgbClr val="24292E"/>
                </a:solidFill>
                <a:latin typeface="-apple-system"/>
              </a:rPr>
              <a:t>코드 도구 </a:t>
            </a:r>
            <a:r>
              <a:rPr lang="en-US" altLang="ko-KR" sz="3200" dirty="0">
                <a:solidFill>
                  <a:srgbClr val="24292E"/>
                </a:solidFill>
                <a:latin typeface="-apple-system"/>
              </a:rPr>
              <a:t>- ‘NuGet</a:t>
            </a:r>
            <a:r>
              <a:rPr lang="ko-KR" altLang="en-US" sz="3200" dirty="0">
                <a:solidFill>
                  <a:srgbClr val="24292E"/>
                </a:solidFill>
                <a:latin typeface="-apple-system"/>
              </a:rPr>
              <a:t> 패키지 관리자</a:t>
            </a:r>
            <a:r>
              <a:rPr lang="en-US" altLang="ko-KR" sz="3200" dirty="0">
                <a:solidFill>
                  <a:srgbClr val="24292E"/>
                </a:solidFill>
                <a:latin typeface="-apple-system"/>
              </a:rPr>
              <a:t>‘ </a:t>
            </a:r>
            <a:r>
              <a:rPr lang="ko-KR" altLang="en-US" sz="3200" dirty="0">
                <a:solidFill>
                  <a:srgbClr val="24292E"/>
                </a:solidFill>
                <a:latin typeface="-apple-system"/>
              </a:rPr>
              <a:t> 체크 확인</a:t>
            </a:r>
            <a:endParaRPr lang="en-US" altLang="ko-KR" sz="3200" dirty="0">
              <a:solidFill>
                <a:srgbClr val="24292E"/>
              </a:solidFill>
              <a:latin typeface="-apple-system"/>
            </a:endParaRPr>
          </a:p>
          <a:p>
            <a:pPr>
              <a:lnSpc>
                <a:spcPct val="100000"/>
              </a:lnSpc>
              <a:spcBef>
                <a:spcPts val="500"/>
              </a:spcBef>
            </a:pPr>
            <a:r>
              <a:rPr lang="ko-KR" altLang="en-US" sz="3200" dirty="0">
                <a:solidFill>
                  <a:srgbClr val="24292E"/>
                </a:solidFill>
                <a:latin typeface="-apple-system"/>
              </a:rPr>
              <a:t>수정 버튼 누르고 체크한 것들이 추가로 설치될 때까지 대기해주세요</a:t>
            </a:r>
            <a:endParaRPr lang="en-US" altLang="ko-KR" sz="3200" dirty="0">
              <a:solidFill>
                <a:srgbClr val="24292E"/>
              </a:solidFill>
              <a:latin typeface="-apple-system"/>
            </a:endParaRPr>
          </a:p>
        </p:txBody>
      </p:sp>
      <p:sp>
        <p:nvSpPr>
          <p:cNvPr id="26" name="중간 간지 제목을 입력해주세요">
            <a:extLst>
              <a:ext uri="{FF2B5EF4-FFF2-40B4-BE49-F238E27FC236}">
                <a16:creationId xmlns:a16="http://schemas.microsoft.com/office/drawing/2014/main" id="{2608A99C-57DC-41ED-BA6D-28C87869752D}"/>
              </a:ext>
            </a:extLst>
          </p:cNvPr>
          <p:cNvSpPr txBox="1"/>
          <p:nvPr/>
        </p:nvSpPr>
        <p:spPr>
          <a:xfrm>
            <a:off x="1372489" y="8077691"/>
            <a:ext cx="1025986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4000" spc="-280">
                <a:latin typeface="NeoDunggeunmo"/>
                <a:ea typeface="NeoDunggeunmo"/>
                <a:cs typeface="NeoDunggeunmo"/>
                <a:sym typeface="NeoDunggeunmo"/>
              </a:defRPr>
            </a:lvl1pPr>
          </a:lstStyle>
          <a:p>
            <a:pPr>
              <a:lnSpc>
                <a:spcPct val="100000"/>
              </a:lnSpc>
              <a:spcBef>
                <a:spcPts val="500"/>
              </a:spcBef>
            </a:pPr>
            <a:r>
              <a:rPr lang="ko-KR" altLang="en-US" sz="3200" dirty="0">
                <a:solidFill>
                  <a:srgbClr val="24292E"/>
                </a:solidFill>
                <a:latin typeface="-apple-system"/>
              </a:rPr>
              <a:t>이후 유니티</a:t>
            </a:r>
            <a:r>
              <a:rPr lang="en-US" altLang="ko-KR" sz="3200" dirty="0">
                <a:solidFill>
                  <a:srgbClr val="24292E"/>
                </a:solidFill>
                <a:latin typeface="-apple-system"/>
              </a:rPr>
              <a:t>, Visual Studio </a:t>
            </a:r>
            <a:r>
              <a:rPr lang="ko-KR" altLang="en-US" sz="3200" dirty="0">
                <a:solidFill>
                  <a:srgbClr val="24292E"/>
                </a:solidFill>
                <a:latin typeface="-apple-system"/>
              </a:rPr>
              <a:t>실행 시</a:t>
            </a:r>
            <a:r>
              <a:rPr lang="en-US" altLang="ko-KR" sz="3200" dirty="0">
                <a:solidFill>
                  <a:srgbClr val="24292E"/>
                </a:solidFill>
                <a:latin typeface="-apple-system"/>
              </a:rPr>
              <a:t>, </a:t>
            </a:r>
            <a:r>
              <a:rPr lang="ko-KR" altLang="en-US" sz="3200" dirty="0">
                <a:solidFill>
                  <a:srgbClr val="24292E"/>
                </a:solidFill>
                <a:latin typeface="-apple-system"/>
              </a:rPr>
              <a:t>나머지 설치가 자동완성 됩니다</a:t>
            </a:r>
            <a:r>
              <a:rPr lang="en-US" altLang="ko-KR" sz="3200" dirty="0">
                <a:solidFill>
                  <a:srgbClr val="24292E"/>
                </a:solidFill>
                <a:latin typeface="-apple-system"/>
              </a:rPr>
              <a:t>.</a:t>
            </a:r>
          </a:p>
        </p:txBody>
      </p:sp>
    </p:spTree>
    <p:extLst>
      <p:ext uri="{BB962C8B-B14F-4D97-AF65-F5344CB8AC3E}">
        <p14:creationId xmlns:p14="http://schemas.microsoft.com/office/powerpoint/2010/main" val="224980791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799656" y="1440523"/>
            <a:ext cx="7182094" cy="80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1800"/>
              </a:spcBef>
              <a:defRPr sz="4700" spc="-329">
                <a:latin typeface="NeoDunggeunmo"/>
                <a:ea typeface="NeoDunggeunmo"/>
                <a:cs typeface="NeoDunggeunmo"/>
                <a:sym typeface="NeoDunggeunmo"/>
              </a:defRPr>
            </a:pPr>
            <a:r>
              <a:rPr lang="ko-KR" altLang="en-US" sz="2800" b="0" i="0" dirty="0">
                <a:solidFill>
                  <a:srgbClr val="24292E"/>
                </a:solidFill>
                <a:effectLst/>
                <a:latin typeface="-apple-system"/>
              </a:rPr>
              <a:t>카메라의 </a:t>
            </a:r>
            <a:r>
              <a:rPr lang="en-US" altLang="ko-KR" sz="2800" b="0" i="0" dirty="0">
                <a:solidFill>
                  <a:srgbClr val="24292E"/>
                </a:solidFill>
                <a:effectLst/>
                <a:latin typeface="-apple-system"/>
              </a:rPr>
              <a:t>z</a:t>
            </a:r>
            <a:r>
              <a:rPr lang="ko-KR" altLang="en-US" sz="2800" b="0" i="0" dirty="0">
                <a:solidFill>
                  <a:srgbClr val="24292E"/>
                </a:solidFill>
                <a:effectLst/>
                <a:latin typeface="-apple-system"/>
              </a:rPr>
              <a:t>축보다 큰 오브젝트만 카메라에 보이게 됨</a:t>
            </a:r>
            <a:r>
              <a:rPr lang="en-US" altLang="ko-KR" sz="2800" b="0" i="0" dirty="0">
                <a:solidFill>
                  <a:srgbClr val="24292E"/>
                </a:solidFill>
                <a:effectLst/>
                <a:latin typeface="-apple-system"/>
              </a:rPr>
              <a:t>. </a:t>
            </a:r>
          </a:p>
          <a:p>
            <a:pPr algn="ctr">
              <a:lnSpc>
                <a:spcPct val="50000"/>
              </a:lnSpc>
              <a:spcBef>
                <a:spcPts val="1800"/>
              </a:spcBef>
              <a:defRPr sz="4700" spc="-329">
                <a:latin typeface="NeoDunggeunmo"/>
                <a:ea typeface="NeoDunggeunmo"/>
                <a:cs typeface="NeoDunggeunmo"/>
                <a:sym typeface="NeoDunggeunmo"/>
              </a:defRPr>
            </a:pPr>
            <a:r>
              <a:rPr lang="en-US" altLang="ko-KR" sz="2800" b="0" i="0" dirty="0">
                <a:solidFill>
                  <a:srgbClr val="24292E"/>
                </a:solidFill>
                <a:effectLst/>
                <a:latin typeface="-apple-system"/>
              </a:rPr>
              <a:t>-&gt; </a:t>
            </a:r>
            <a:r>
              <a:rPr lang="ko-KR" altLang="en-US" sz="2800" b="0" i="0" dirty="0">
                <a:solidFill>
                  <a:srgbClr val="24292E"/>
                </a:solidFill>
                <a:effectLst/>
                <a:latin typeface="-apple-system"/>
              </a:rPr>
              <a:t>카메라 </a:t>
            </a:r>
            <a:r>
              <a:rPr lang="en-US" altLang="ko-KR" sz="2800" b="0" i="0" dirty="0">
                <a:solidFill>
                  <a:srgbClr val="24292E"/>
                </a:solidFill>
                <a:effectLst/>
                <a:latin typeface="-apple-system"/>
              </a:rPr>
              <a:t>position</a:t>
            </a:r>
            <a:r>
              <a:rPr lang="ko-KR" altLang="en-US" sz="2800" b="0" i="0" dirty="0">
                <a:solidFill>
                  <a:srgbClr val="24292E"/>
                </a:solidFill>
                <a:effectLst/>
                <a:latin typeface="-apple-system"/>
              </a:rPr>
              <a:t>의 </a:t>
            </a:r>
            <a:r>
              <a:rPr lang="en-US" altLang="ko-KR" sz="2800" b="0" i="0" dirty="0">
                <a:solidFill>
                  <a:srgbClr val="24292E"/>
                </a:solidFill>
                <a:effectLst/>
                <a:latin typeface="-apple-system"/>
              </a:rPr>
              <a:t>z</a:t>
            </a:r>
            <a:r>
              <a:rPr lang="ko-KR" altLang="en-US" sz="2800" b="0" i="0" dirty="0">
                <a:solidFill>
                  <a:srgbClr val="24292E"/>
                </a:solidFill>
                <a:effectLst/>
                <a:latin typeface="-apple-system"/>
              </a:rPr>
              <a:t>값을 적당한 </a:t>
            </a:r>
            <a:r>
              <a:rPr lang="ko-KR" altLang="en-US" sz="2800" b="0" i="0" dirty="0" err="1">
                <a:solidFill>
                  <a:srgbClr val="24292E"/>
                </a:solidFill>
                <a:effectLst/>
                <a:latin typeface="-apple-system"/>
              </a:rPr>
              <a:t>음수값으로</a:t>
            </a:r>
            <a:r>
              <a:rPr lang="ko-KR" altLang="en-US" sz="2800" b="0" i="0" dirty="0">
                <a:solidFill>
                  <a:srgbClr val="24292E"/>
                </a:solidFill>
                <a:effectLst/>
                <a:latin typeface="-apple-system"/>
              </a:rPr>
              <a:t> 설정</a:t>
            </a:r>
            <a:endParaRPr lang="ko-KR" altLang="en-US" sz="28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3968" y="2497734"/>
            <a:ext cx="10430663" cy="651916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4576143" y="4916393"/>
            <a:ext cx="3465821" cy="464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오리엔테이션</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6466747" y="4590314"/>
            <a:ext cx="102657" cy="5329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endParaRPr dirty="0"/>
          </a:p>
        </p:txBody>
      </p:sp>
      <p:sp>
        <p:nvSpPr>
          <p:cNvPr id="222" name="여기에 부가설명을 입력해주세요"/>
          <p:cNvSpPr txBox="1"/>
          <p:nvPr/>
        </p:nvSpPr>
        <p:spPr>
          <a:xfrm>
            <a:off x="3684105" y="2563571"/>
            <a:ext cx="5770598" cy="762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rPr lang="en-US" altLang="ko-KR" dirty="0">
                <a:hlinkClick r:id="rId2"/>
              </a:rPr>
              <a:t>https://github.com/haedal-with-knu/HAE-U/blob/master/Lectures/resource/%EA%B2%8C%EC%9E%84%20%EC%97%90%EC%85%8B.rar</a:t>
            </a:r>
            <a:endParaRPr dirty="0"/>
          </a:p>
        </p:txBody>
      </p:sp>
      <p:sp>
        <p:nvSpPr>
          <p:cNvPr id="232" name="중간 간지입니다…"/>
          <p:cNvSpPr txBox="1"/>
          <p:nvPr/>
        </p:nvSpPr>
        <p:spPr>
          <a:xfrm>
            <a:off x="2936998" y="1859366"/>
            <a:ext cx="7059498"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1800"/>
              </a:spcBef>
              <a:defRPr sz="4700" spc="-329">
                <a:latin typeface="NeoDunggeunmo"/>
                <a:ea typeface="NeoDunggeunmo"/>
                <a:cs typeface="NeoDunggeunmo"/>
                <a:sym typeface="NeoDunggeunmo"/>
              </a:defRPr>
            </a:pPr>
            <a:r>
              <a:rPr lang="ko-KR" altLang="en-US" sz="4000" dirty="0">
                <a:solidFill>
                  <a:srgbClr val="24292E"/>
                </a:solidFill>
                <a:latin typeface="-apple-system"/>
              </a:rPr>
              <a:t>게임 </a:t>
            </a:r>
            <a:r>
              <a:rPr lang="ko-KR" altLang="en-US" sz="4000" dirty="0" err="1">
                <a:solidFill>
                  <a:srgbClr val="24292E"/>
                </a:solidFill>
                <a:latin typeface="-apple-system"/>
              </a:rPr>
              <a:t>에셋파일</a:t>
            </a:r>
            <a:r>
              <a:rPr lang="ko-KR" altLang="en-US" sz="4000" dirty="0">
                <a:solidFill>
                  <a:srgbClr val="24292E"/>
                </a:solidFill>
                <a:latin typeface="-apple-system"/>
              </a:rPr>
              <a:t> 다운 및 유니티 추가</a:t>
            </a:r>
            <a:endParaRPr lang="ko-KR" altLang="en-US" sz="40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3"/>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 name="그림 2">
            <a:extLst>
              <a:ext uri="{FF2B5EF4-FFF2-40B4-BE49-F238E27FC236}">
                <a16:creationId xmlns:a16="http://schemas.microsoft.com/office/drawing/2014/main" id="{B225C368-D7B5-40A1-8E91-DEDEFC56AE1F}"/>
              </a:ext>
            </a:extLst>
          </p:cNvPr>
          <p:cNvPicPr>
            <a:picLocks noChangeAspect="1"/>
          </p:cNvPicPr>
          <p:nvPr/>
        </p:nvPicPr>
        <p:blipFill>
          <a:blip r:embed="rId4"/>
          <a:stretch>
            <a:fillRect/>
          </a:stretch>
        </p:blipFill>
        <p:spPr>
          <a:xfrm>
            <a:off x="2062980" y="3730352"/>
            <a:ext cx="8878840" cy="501661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126338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6466747" y="4590314"/>
            <a:ext cx="102657" cy="5329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endParaRPr dirty="0"/>
          </a:p>
        </p:txBody>
      </p:sp>
      <p:sp>
        <p:nvSpPr>
          <p:cNvPr id="232" name="중간 간지입니다…"/>
          <p:cNvSpPr txBox="1"/>
          <p:nvPr/>
        </p:nvSpPr>
        <p:spPr>
          <a:xfrm>
            <a:off x="2311730" y="1794241"/>
            <a:ext cx="8310032"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1800"/>
              </a:spcBef>
              <a:defRPr sz="4700" spc="-329">
                <a:latin typeface="NeoDunggeunmo"/>
                <a:ea typeface="NeoDunggeunmo"/>
                <a:cs typeface="NeoDunggeunmo"/>
                <a:sym typeface="NeoDunggeunmo"/>
              </a:defRPr>
            </a:pPr>
            <a:r>
              <a:rPr lang="ko-KR" altLang="en-US"/>
              <a:t>하단 </a:t>
            </a:r>
            <a:r>
              <a:rPr lang="en-US" altLang="ko-KR" dirty="0"/>
              <a:t>Asset </a:t>
            </a:r>
            <a:r>
              <a:rPr lang="ko-KR" altLang="en-US"/>
              <a:t>창의 </a:t>
            </a:r>
            <a:r>
              <a:rPr lang="en-US" altLang="ko-KR"/>
              <a:t>‘</a:t>
            </a:r>
            <a:r>
              <a:rPr lang="en-US" altLang="ko-KR" dirty="0"/>
              <a:t>Resource’</a:t>
            </a:r>
            <a:r>
              <a:rPr lang="ko-KR" altLang="en-US" dirty="0"/>
              <a:t> 폴더 생성</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 name="그림 2">
            <a:extLst>
              <a:ext uri="{FF2B5EF4-FFF2-40B4-BE49-F238E27FC236}">
                <a16:creationId xmlns:a16="http://schemas.microsoft.com/office/drawing/2014/main" id="{B225C368-D7B5-40A1-8E91-DEDEFC56AE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549254" y="2799454"/>
            <a:ext cx="9834985" cy="61468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976434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6466747" y="4590314"/>
            <a:ext cx="102657" cy="5329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endParaRPr dirty="0"/>
          </a:p>
        </p:txBody>
      </p:sp>
      <p:sp>
        <p:nvSpPr>
          <p:cNvPr id="232" name="중간 간지입니다…"/>
          <p:cNvSpPr txBox="1"/>
          <p:nvPr/>
        </p:nvSpPr>
        <p:spPr>
          <a:xfrm>
            <a:off x="427860" y="1653524"/>
            <a:ext cx="12040861" cy="185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ko-KR" altLang="en-US" sz="4000" dirty="0"/>
              <a:t>게임 </a:t>
            </a:r>
            <a:r>
              <a:rPr lang="ko-KR" altLang="en-US" sz="4000" dirty="0" err="1"/>
              <a:t>에셋</a:t>
            </a:r>
            <a:r>
              <a:rPr lang="en-US" altLang="ko-KR" sz="4000" dirty="0"/>
              <a:t>.</a:t>
            </a:r>
            <a:r>
              <a:rPr lang="en-US" altLang="ko-KR" sz="4000" dirty="0" err="1"/>
              <a:t>rar</a:t>
            </a:r>
            <a:r>
              <a:rPr lang="ko-KR" altLang="en-US" sz="4000" dirty="0"/>
              <a:t> 압축 파일을 풀고</a:t>
            </a:r>
            <a:endParaRPr lang="en-US" altLang="ko-KR" sz="4000" dirty="0"/>
          </a:p>
          <a:p>
            <a:pPr algn="ctr">
              <a:lnSpc>
                <a:spcPct val="50000"/>
              </a:lnSpc>
              <a:spcBef>
                <a:spcPts val="3000"/>
              </a:spcBef>
              <a:defRPr sz="4700" spc="-329">
                <a:latin typeface="NeoDunggeunmo"/>
                <a:ea typeface="NeoDunggeunmo"/>
                <a:cs typeface="NeoDunggeunmo"/>
                <a:sym typeface="NeoDunggeunmo"/>
              </a:defRPr>
            </a:pPr>
            <a:r>
              <a:rPr lang="en-US" altLang="ko-KR" sz="4000" dirty="0"/>
              <a:t>3</a:t>
            </a:r>
            <a:r>
              <a:rPr lang="ko-KR" altLang="en-US" sz="4000" dirty="0"/>
              <a:t>개의 폴더를 유니티의 </a:t>
            </a:r>
            <a:r>
              <a:rPr lang="en-US" altLang="ko-KR" sz="4000" dirty="0"/>
              <a:t>‘Resource’ </a:t>
            </a:r>
            <a:r>
              <a:rPr lang="ko-KR" altLang="en-US" sz="4000" dirty="0"/>
              <a:t>폴더 안에</a:t>
            </a:r>
            <a:endParaRPr lang="en-US" altLang="ko-KR" sz="4000" dirty="0"/>
          </a:p>
          <a:p>
            <a:pPr algn="ctr">
              <a:lnSpc>
                <a:spcPct val="50000"/>
              </a:lnSpc>
              <a:spcBef>
                <a:spcPts val="3000"/>
              </a:spcBef>
              <a:defRPr sz="4700" spc="-329">
                <a:latin typeface="NeoDunggeunmo"/>
                <a:ea typeface="NeoDunggeunmo"/>
                <a:cs typeface="NeoDunggeunmo"/>
                <a:sym typeface="NeoDunggeunmo"/>
              </a:defRPr>
            </a:pPr>
            <a:r>
              <a:rPr lang="en-US" altLang="ko-KR" sz="4000" dirty="0"/>
              <a:t>Drag &amp; Drop </a:t>
            </a:r>
            <a:r>
              <a:rPr lang="ko-KR" altLang="en-US" sz="4000" dirty="0"/>
              <a:t>해주시면 됩니다</a:t>
            </a:r>
            <a:r>
              <a:rPr lang="en-US" altLang="ko-KR" sz="4000" dirty="0"/>
              <a:t>.</a:t>
            </a:r>
            <a:endParaRPr lang="ko-KR" altLang="en-US" sz="40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 name="그림 2">
            <a:extLst>
              <a:ext uri="{FF2B5EF4-FFF2-40B4-BE49-F238E27FC236}">
                <a16:creationId xmlns:a16="http://schemas.microsoft.com/office/drawing/2014/main" id="{B225C368-D7B5-40A1-8E91-DEDEFC56AE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9254" y="3865747"/>
            <a:ext cx="9834985" cy="40142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그림 5">
            <a:extLst>
              <a:ext uri="{FF2B5EF4-FFF2-40B4-BE49-F238E27FC236}">
                <a16:creationId xmlns:a16="http://schemas.microsoft.com/office/drawing/2014/main" id="{E2DC16FE-6D48-4929-AA69-23F9FF470073}"/>
              </a:ext>
            </a:extLst>
          </p:cNvPr>
          <p:cNvPicPr>
            <a:picLocks noChangeAspect="1"/>
          </p:cNvPicPr>
          <p:nvPr/>
        </p:nvPicPr>
        <p:blipFill>
          <a:blip r:embed="rId4"/>
          <a:stretch>
            <a:fillRect/>
          </a:stretch>
        </p:blipFill>
        <p:spPr>
          <a:xfrm>
            <a:off x="7094537" y="4876800"/>
            <a:ext cx="2524125" cy="2273300"/>
          </a:xfrm>
          <a:prstGeom prst="rect">
            <a:avLst/>
          </a:prstGeom>
        </p:spPr>
      </p:pic>
    </p:spTree>
    <p:extLst>
      <p:ext uri="{BB962C8B-B14F-4D97-AF65-F5344CB8AC3E}">
        <p14:creationId xmlns:p14="http://schemas.microsoft.com/office/powerpoint/2010/main" val="35809895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2088844" y="5021300"/>
            <a:ext cx="3559885"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오브젝트 생성</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descr="Object - Home | Facebook">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763" y="2838685"/>
            <a:ext cx="4669556" cy="466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0468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137263" y="1609480"/>
            <a:ext cx="8506881"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1800"/>
              </a:spcBef>
              <a:defRPr sz="4700" spc="-329">
                <a:latin typeface="NeoDunggeunmo"/>
                <a:ea typeface="NeoDunggeunmo"/>
                <a:cs typeface="NeoDunggeunmo"/>
                <a:sym typeface="NeoDunggeunmo"/>
              </a:defRPr>
            </a:pPr>
            <a:r>
              <a:rPr lang="en-US" altLang="ko-KR" sz="4000" b="0" i="0" dirty="0">
                <a:solidFill>
                  <a:srgbClr val="24292E"/>
                </a:solidFill>
                <a:effectLst/>
                <a:latin typeface="-apple-system"/>
              </a:rPr>
              <a:t>Hierarchy </a:t>
            </a:r>
            <a:r>
              <a:rPr lang="ko-KR" altLang="en-US" sz="4000" b="0" i="0" dirty="0">
                <a:solidFill>
                  <a:srgbClr val="24292E"/>
                </a:solidFill>
                <a:effectLst/>
                <a:latin typeface="-apple-system"/>
              </a:rPr>
              <a:t>오른쪽 마우스 → </a:t>
            </a:r>
            <a:r>
              <a:rPr lang="en-US" altLang="ko-KR" sz="4000" b="0" i="0" dirty="0">
                <a:solidFill>
                  <a:srgbClr val="24292E"/>
                </a:solidFill>
                <a:effectLst/>
                <a:latin typeface="-apple-system"/>
              </a:rPr>
              <a:t>2D Object → Sprite</a:t>
            </a:r>
            <a:endParaRPr lang="ko-KR" altLang="en-US" sz="40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223968" y="2497734"/>
            <a:ext cx="10430663" cy="651916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87294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1665307" y="1551650"/>
            <a:ext cx="9501126" cy="1156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ko-KR" altLang="en-US" sz="4000" b="0" i="0" dirty="0">
                <a:solidFill>
                  <a:srgbClr val="24292E"/>
                </a:solidFill>
                <a:effectLst/>
                <a:latin typeface="-apple-system"/>
              </a:rPr>
              <a:t>오브젝트 이름을 </a:t>
            </a:r>
            <a:r>
              <a:rPr lang="en-US" altLang="ko-KR" sz="4000" b="0" i="0" dirty="0">
                <a:solidFill>
                  <a:srgbClr val="24292E"/>
                </a:solidFill>
                <a:effectLst/>
                <a:latin typeface="-apple-system"/>
              </a:rPr>
              <a:t>'Player'</a:t>
            </a:r>
            <a:r>
              <a:rPr lang="ko-KR" altLang="en-US" sz="4000" b="0" i="0" dirty="0">
                <a:solidFill>
                  <a:srgbClr val="24292E"/>
                </a:solidFill>
                <a:effectLst/>
                <a:latin typeface="-apple-system"/>
              </a:rPr>
              <a:t>로 변경</a:t>
            </a:r>
            <a:endParaRPr lang="en-US" altLang="ko-KR" sz="4000" b="0" i="0" dirty="0">
              <a:solidFill>
                <a:srgbClr val="24292E"/>
              </a:solidFill>
              <a:effectLst/>
              <a:latin typeface="-apple-system"/>
            </a:endParaRPr>
          </a:p>
          <a:p>
            <a:pPr algn="ctr">
              <a:lnSpc>
                <a:spcPct val="50000"/>
              </a:lnSpc>
              <a:spcBef>
                <a:spcPts val="3000"/>
              </a:spcBef>
              <a:defRPr sz="4700" spc="-329">
                <a:latin typeface="NeoDunggeunmo"/>
                <a:ea typeface="NeoDunggeunmo"/>
                <a:cs typeface="NeoDunggeunmo"/>
                <a:sym typeface="NeoDunggeunmo"/>
              </a:defRPr>
            </a:pPr>
            <a:r>
              <a:rPr lang="ko-KR" altLang="en-US" sz="4000" b="0" i="0" dirty="0">
                <a:solidFill>
                  <a:srgbClr val="24292E"/>
                </a:solidFill>
                <a:effectLst/>
                <a:latin typeface="-apple-system"/>
              </a:rPr>
              <a:t> </a:t>
            </a:r>
            <a:r>
              <a:rPr lang="en-US" altLang="ko-KR" sz="4000" b="0" i="0" dirty="0">
                <a:solidFill>
                  <a:srgbClr val="24292E"/>
                </a:solidFill>
                <a:effectLst/>
                <a:latin typeface="-apple-system"/>
              </a:rPr>
              <a:t>(</a:t>
            </a:r>
            <a:r>
              <a:rPr lang="ko-KR" altLang="en-US" sz="4000" b="0" i="0" dirty="0">
                <a:solidFill>
                  <a:srgbClr val="24292E"/>
                </a:solidFill>
                <a:effectLst/>
                <a:latin typeface="-apple-system"/>
              </a:rPr>
              <a:t>사용자가 </a:t>
            </a:r>
            <a:r>
              <a:rPr lang="en-US" altLang="ko-KR" sz="4000" b="0" i="0" dirty="0">
                <a:solidFill>
                  <a:srgbClr val="24292E"/>
                </a:solidFill>
                <a:effectLst/>
                <a:latin typeface="-apple-system"/>
              </a:rPr>
              <a:t>control</a:t>
            </a:r>
            <a:r>
              <a:rPr lang="ko-KR" altLang="en-US" sz="4000" b="0" i="0" dirty="0">
                <a:solidFill>
                  <a:srgbClr val="24292E"/>
                </a:solidFill>
                <a:effectLst/>
                <a:latin typeface="-apple-system"/>
              </a:rPr>
              <a:t>할 메인 캐릭터 오브젝트 생성</a:t>
            </a:r>
            <a:r>
              <a:rPr lang="en-US" altLang="ko-KR" sz="4000" b="0" i="0" dirty="0">
                <a:solidFill>
                  <a:srgbClr val="24292E"/>
                </a:solidFill>
                <a:effectLst/>
                <a:latin typeface="-apple-system"/>
              </a:rPr>
              <a:t>)</a:t>
            </a:r>
            <a:endParaRPr lang="ko-KR" altLang="en-US" sz="40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414500" y="3041739"/>
            <a:ext cx="7703831" cy="590458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63921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197213" y="1440523"/>
            <a:ext cx="8641725" cy="1848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Hierarchy </a:t>
            </a:r>
            <a:r>
              <a:rPr lang="ko-KR" altLang="en-US" sz="4000" dirty="0"/>
              <a:t>에서 </a:t>
            </a:r>
            <a:r>
              <a:rPr lang="en-US" altLang="ko-KR" sz="4000" dirty="0"/>
              <a:t>Player </a:t>
            </a:r>
            <a:r>
              <a:rPr lang="ko-KR" altLang="en-US" sz="4000" dirty="0"/>
              <a:t>오브젝트 </a:t>
            </a:r>
            <a:r>
              <a:rPr lang="ko-KR" altLang="en-US" sz="4000" dirty="0" err="1"/>
              <a:t>선택후</a:t>
            </a:r>
            <a:r>
              <a:rPr lang="en-US" altLang="ko-KR" sz="4000" dirty="0"/>
              <a:t>,</a:t>
            </a:r>
          </a:p>
          <a:p>
            <a:pPr algn="ctr">
              <a:lnSpc>
                <a:spcPct val="50000"/>
              </a:lnSpc>
              <a:spcBef>
                <a:spcPts val="3000"/>
              </a:spcBef>
              <a:defRPr sz="4700" spc="-329">
                <a:latin typeface="NeoDunggeunmo"/>
                <a:ea typeface="NeoDunggeunmo"/>
                <a:cs typeface="NeoDunggeunmo"/>
                <a:sym typeface="NeoDunggeunmo"/>
              </a:defRPr>
            </a:pPr>
            <a:r>
              <a:rPr lang="ko-KR" altLang="en-US" sz="4000" dirty="0"/>
              <a:t>적용하고 싶은 </a:t>
            </a:r>
            <a:r>
              <a:rPr lang="en-US" altLang="ko-KR" sz="4000" dirty="0"/>
              <a:t>Sprite</a:t>
            </a:r>
            <a:r>
              <a:rPr lang="ko-KR" altLang="en-US" sz="4000" dirty="0"/>
              <a:t>를</a:t>
            </a:r>
            <a:endParaRPr lang="en-US" altLang="ko-KR" sz="4000" dirty="0"/>
          </a:p>
          <a:p>
            <a:pPr algn="ctr">
              <a:lnSpc>
                <a:spcPct val="50000"/>
              </a:lnSpc>
              <a:spcBef>
                <a:spcPts val="3000"/>
              </a:spcBef>
              <a:defRPr sz="4700" spc="-329">
                <a:latin typeface="NeoDunggeunmo"/>
                <a:ea typeface="NeoDunggeunmo"/>
                <a:cs typeface="NeoDunggeunmo"/>
                <a:sym typeface="NeoDunggeunmo"/>
              </a:defRPr>
            </a:pPr>
            <a:r>
              <a:rPr lang="en-US" altLang="ko-KR" sz="4000" dirty="0" err="1"/>
              <a:t>Inpector</a:t>
            </a:r>
            <a:r>
              <a:rPr lang="ko-KR" altLang="en-US" sz="4000" dirty="0"/>
              <a:t>창 </a:t>
            </a:r>
            <a:r>
              <a:rPr lang="en-US" altLang="ko-KR" sz="4000" dirty="0"/>
              <a:t>sprite renderer -&gt; Sprite</a:t>
            </a:r>
            <a:r>
              <a:rPr lang="ko-KR" altLang="en-US" sz="4000" dirty="0"/>
              <a:t>에 </a:t>
            </a:r>
            <a:r>
              <a:rPr lang="en-US" altLang="ko-KR" sz="4000" dirty="0"/>
              <a:t>Drag&amp; Drop</a:t>
            </a:r>
            <a:endParaRPr lang="ko-KR" altLang="en-US" sz="40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2051248" y="3387746"/>
            <a:ext cx="8902303" cy="556393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7692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1907712" y="2556219"/>
            <a:ext cx="9189375" cy="506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800" dirty="0">
                <a:solidFill>
                  <a:srgbClr val="0070C0"/>
                </a:solidFill>
              </a:rPr>
              <a:t>Q , </a:t>
            </a:r>
            <a:r>
              <a:rPr lang="ko-KR" altLang="en-US" sz="4800" dirty="0">
                <a:solidFill>
                  <a:srgbClr val="0070C0"/>
                </a:solidFill>
              </a:rPr>
              <a:t>마우스 휠 클릭</a:t>
            </a:r>
            <a:endParaRPr lang="en-US" altLang="ko-KR" sz="4800" dirty="0">
              <a:solidFill>
                <a:srgbClr val="0070C0"/>
              </a:solidFill>
            </a:endParaRPr>
          </a:p>
          <a:p>
            <a:pPr algn="ctr">
              <a:lnSpc>
                <a:spcPct val="50000"/>
              </a:lnSpc>
              <a:spcBef>
                <a:spcPts val="3000"/>
              </a:spcBef>
              <a:defRPr sz="4700" spc="-329">
                <a:latin typeface="NeoDunggeunmo"/>
                <a:ea typeface="NeoDunggeunmo"/>
                <a:cs typeface="NeoDunggeunmo"/>
                <a:sym typeface="NeoDunggeunmo"/>
              </a:defRPr>
            </a:pPr>
            <a:endParaRPr lang="en-US" altLang="ko-KR" sz="4800" dirty="0"/>
          </a:p>
          <a:p>
            <a:pPr algn="ctr">
              <a:lnSpc>
                <a:spcPct val="50000"/>
              </a:lnSpc>
              <a:spcBef>
                <a:spcPts val="3000"/>
              </a:spcBef>
              <a:defRPr sz="4700" spc="-329">
                <a:latin typeface="NeoDunggeunmo"/>
                <a:ea typeface="NeoDunggeunmo"/>
                <a:cs typeface="NeoDunggeunmo"/>
                <a:sym typeface="NeoDunggeunmo"/>
              </a:defRPr>
            </a:pPr>
            <a:endParaRPr lang="en-US" altLang="ko-KR" sz="4800" dirty="0"/>
          </a:p>
          <a:p>
            <a:pPr algn="ctr">
              <a:lnSpc>
                <a:spcPct val="50000"/>
              </a:lnSpc>
              <a:spcBef>
                <a:spcPts val="3000"/>
              </a:spcBef>
              <a:defRPr sz="4700" spc="-329">
                <a:latin typeface="NeoDunggeunmo"/>
                <a:ea typeface="NeoDunggeunmo"/>
                <a:cs typeface="NeoDunggeunmo"/>
                <a:sym typeface="NeoDunggeunmo"/>
              </a:defRPr>
            </a:pPr>
            <a:r>
              <a:rPr lang="ko-KR" altLang="en-US" sz="4800" dirty="0"/>
              <a:t>마우스 커서를 이용한 화면 이동 가능</a:t>
            </a:r>
            <a:endParaRPr lang="en-US" altLang="ko-KR" sz="4800" dirty="0"/>
          </a:p>
          <a:p>
            <a:pPr algn="ctr">
              <a:lnSpc>
                <a:spcPct val="50000"/>
              </a:lnSpc>
              <a:spcBef>
                <a:spcPts val="3000"/>
              </a:spcBef>
              <a:defRPr sz="4700" spc="-329">
                <a:latin typeface="NeoDunggeunmo"/>
                <a:ea typeface="NeoDunggeunmo"/>
                <a:cs typeface="NeoDunggeunmo"/>
                <a:sym typeface="NeoDunggeunmo"/>
              </a:defRPr>
            </a:pPr>
            <a:endParaRPr lang="en-US" altLang="ko-KR" sz="4800" dirty="0"/>
          </a:p>
          <a:p>
            <a:pPr algn="ctr">
              <a:lnSpc>
                <a:spcPct val="50000"/>
              </a:lnSpc>
              <a:spcBef>
                <a:spcPts val="3000"/>
              </a:spcBef>
              <a:defRPr sz="4700" spc="-329">
                <a:latin typeface="NeoDunggeunmo"/>
                <a:ea typeface="NeoDunggeunmo"/>
                <a:cs typeface="NeoDunggeunmo"/>
                <a:sym typeface="NeoDunggeunmo"/>
              </a:defRPr>
            </a:pPr>
            <a:endParaRPr lang="en-US" altLang="ko-KR" sz="4800" dirty="0"/>
          </a:p>
          <a:p>
            <a:pPr algn="ctr">
              <a:lnSpc>
                <a:spcPct val="50000"/>
              </a:lnSpc>
              <a:spcBef>
                <a:spcPts val="3000"/>
              </a:spcBef>
              <a:defRPr sz="4700" spc="-329">
                <a:latin typeface="NeoDunggeunmo"/>
                <a:ea typeface="NeoDunggeunmo"/>
                <a:cs typeface="NeoDunggeunmo"/>
                <a:sym typeface="NeoDunggeunmo"/>
              </a:defRPr>
            </a:pPr>
            <a:r>
              <a:rPr lang="en-US" altLang="ko-KR" sz="4800" dirty="0"/>
              <a:t>(</a:t>
            </a:r>
            <a:r>
              <a:rPr lang="ko-KR" altLang="en-US" sz="4800" dirty="0"/>
              <a:t>가장 자주 쓰이므로</a:t>
            </a:r>
            <a:r>
              <a:rPr lang="en-US" altLang="ko-KR" sz="4800" dirty="0"/>
              <a:t>, </a:t>
            </a:r>
            <a:r>
              <a:rPr lang="ko-KR" altLang="en-US" sz="4800" dirty="0"/>
              <a:t>익혀주세요</a:t>
            </a:r>
            <a:r>
              <a:rPr lang="en-US" altLang="ko-KR" sz="4800" dirty="0"/>
              <a:t>)</a:t>
            </a:r>
            <a:endParaRPr lang="ko-KR" altLang="en-US" sz="4800" dirty="0"/>
          </a:p>
        </p:txBody>
      </p:sp>
      <p:sp>
        <p:nvSpPr>
          <p:cNvPr id="232" name="중간 간지입니다…"/>
          <p:cNvSpPr txBox="1"/>
          <p:nvPr/>
        </p:nvSpPr>
        <p:spPr>
          <a:xfrm>
            <a:off x="6466749" y="2130520"/>
            <a:ext cx="102656" cy="468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endParaRPr lang="ko-KR" altLang="en-US" sz="40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26307572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3886554" y="2133020"/>
            <a:ext cx="5263043"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W : </a:t>
            </a:r>
            <a:r>
              <a:rPr lang="ko-KR" altLang="en-US" sz="4000" dirty="0"/>
              <a:t>오브젝트의 </a:t>
            </a:r>
            <a:r>
              <a:rPr lang="en-US" altLang="ko-KR" sz="4000" dirty="0"/>
              <a:t>X, Y</a:t>
            </a:r>
            <a:r>
              <a:rPr lang="ko-KR" altLang="en-US" sz="4000" dirty="0"/>
              <a:t>축 이동</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72500" y="3120015"/>
            <a:ext cx="5459800" cy="556393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7136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4792859" y="2133020"/>
            <a:ext cx="3450432"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E : </a:t>
            </a:r>
            <a:r>
              <a:rPr lang="ko-KR" altLang="en-US" sz="4000" dirty="0"/>
              <a:t>오브젝트 회전</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77497" y="3120015"/>
            <a:ext cx="5449806" cy="556393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669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제목을…"/>
          <p:cNvSpPr txBox="1"/>
          <p:nvPr/>
        </p:nvSpPr>
        <p:spPr>
          <a:xfrm>
            <a:off x="950383" y="2254151"/>
            <a:ext cx="4196662"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50000"/>
              </a:lnSpc>
              <a:defRPr sz="4000">
                <a:latin typeface="NeoDunggeunmo"/>
                <a:ea typeface="NeoDunggeunmo"/>
                <a:cs typeface="NeoDunggeunmo"/>
                <a:sym typeface="NeoDunggeunmo"/>
              </a:defRPr>
            </a:pPr>
            <a:r>
              <a:rPr lang="ko-KR" altLang="en-US" dirty="0"/>
              <a:t>강사 소개 </a:t>
            </a:r>
            <a:r>
              <a:rPr lang="en-US" altLang="ko-KR" dirty="0"/>
              <a:t>- </a:t>
            </a:r>
            <a:r>
              <a:rPr lang="ko-KR" altLang="en-US" dirty="0"/>
              <a:t>권현수</a:t>
            </a:r>
            <a:endParaRPr dirty="0"/>
          </a:p>
        </p:txBody>
      </p:sp>
      <p:sp>
        <p:nvSpPr>
          <p:cNvPr id="420" name="여기에 부가설명을 입력해주세요. 여기에 부가설명을 입력해주세요. 여기에 부가설명을 입력해주세요. 여기에부가설명을 입력해주세요. 여기에 부가설명을 입력해주세요. 여기에 부가설명을 입력해주세요. 여기에부가설명을 입력해주세요. 여기에 부가설명을 입력해주세요. 여기에 부가설명을 입력해주세요. 여기에 부가설명을 입력해주세요. 여기에 부가설명을 입력해주세요. 여기에 부가설명을 입력해주세요. 여기에 부가설명을 입력해주세요. 여기에 부가설명을 입력해주세요. 여기에 "/>
          <p:cNvSpPr txBox="1"/>
          <p:nvPr/>
        </p:nvSpPr>
        <p:spPr>
          <a:xfrm>
            <a:off x="978424" y="3674316"/>
            <a:ext cx="4606207" cy="2926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spcBef>
                <a:spcPts val="3500"/>
              </a:spcBef>
              <a:defRPr sz="1600">
                <a:latin typeface="Noto Sans CJK KR Regular"/>
                <a:ea typeface="Noto Sans CJK KR Regular"/>
                <a:cs typeface="Noto Sans CJK KR Regular"/>
                <a:sym typeface="Noto Sans CJK KR Regular"/>
              </a:defRPr>
            </a:lvl1pPr>
          </a:lstStyle>
          <a:p>
            <a:pPr marL="285750" indent="-285750">
              <a:lnSpc>
                <a:spcPct val="100000"/>
              </a:lnSpc>
              <a:buFont typeface="Arial" panose="020B0604020202020204" pitchFamily="34" charset="0"/>
              <a:buChar char="•"/>
            </a:pPr>
            <a:r>
              <a:rPr lang="ko-KR" altLang="en-US" sz="2400" b="1" dirty="0"/>
              <a:t>경북대학교 </a:t>
            </a:r>
            <a:r>
              <a:rPr lang="en-US" altLang="ko-KR" sz="2400" b="1" dirty="0"/>
              <a:t>3</a:t>
            </a:r>
            <a:r>
              <a:rPr lang="ko-KR" altLang="en-US" sz="2400" b="1" dirty="0"/>
              <a:t>학년</a:t>
            </a:r>
            <a:endParaRPr lang="en-US" altLang="ko-KR" sz="2400" b="1" dirty="0"/>
          </a:p>
          <a:p>
            <a:pPr marL="285750" indent="-285750">
              <a:lnSpc>
                <a:spcPct val="100000"/>
              </a:lnSpc>
              <a:buFont typeface="Arial" panose="020B0604020202020204" pitchFamily="34" charset="0"/>
              <a:buChar char="•"/>
            </a:pPr>
            <a:r>
              <a:rPr lang="ko-KR" altLang="en-US" sz="2400" b="1" dirty="0"/>
              <a:t>해달 프로그래밍 동아리</a:t>
            </a:r>
            <a:endParaRPr lang="en-US" altLang="ko-KR" sz="2400" b="1" dirty="0"/>
          </a:p>
          <a:p>
            <a:pPr marL="285750" indent="-285750">
              <a:lnSpc>
                <a:spcPct val="100000"/>
              </a:lnSpc>
              <a:buFont typeface="Arial" panose="020B0604020202020204" pitchFamily="34" charset="0"/>
              <a:buChar char="•"/>
            </a:pPr>
            <a:r>
              <a:rPr lang="ko-KR" altLang="en-US" sz="2400" b="1" dirty="0"/>
              <a:t>해달 유니티 </a:t>
            </a:r>
            <a:r>
              <a:rPr lang="en-US" altLang="ko-KR" sz="2400" b="1" dirty="0"/>
              <a:t>(</a:t>
            </a:r>
            <a:r>
              <a:rPr lang="ko-KR" altLang="en-US" sz="2400" b="1" dirty="0" err="1"/>
              <a:t>해유</a:t>
            </a:r>
            <a:r>
              <a:rPr lang="en-US" altLang="ko-KR" sz="2400" b="1" dirty="0"/>
              <a:t>) </a:t>
            </a:r>
            <a:r>
              <a:rPr lang="ko-KR" altLang="en-US" sz="2400" b="1" dirty="0"/>
              <a:t>부트랙장 </a:t>
            </a:r>
            <a:endParaRPr lang="en-US" altLang="ko-KR" sz="2400" b="1" dirty="0"/>
          </a:p>
          <a:p>
            <a:pPr marL="285750" indent="-285750">
              <a:lnSpc>
                <a:spcPct val="100000"/>
              </a:lnSpc>
              <a:buFont typeface="Arial" panose="020B0604020202020204" pitchFamily="34" charset="0"/>
              <a:buChar char="•"/>
            </a:pPr>
            <a:r>
              <a:rPr lang="ko-KR" altLang="en-US" sz="2400" b="1" dirty="0"/>
              <a:t>메인 강의 담당</a:t>
            </a:r>
            <a:endParaRPr lang="en-US" altLang="ko-KR" sz="2400" b="1" dirty="0"/>
          </a:p>
        </p:txBody>
      </p:sp>
      <p:grpSp>
        <p:nvGrpSpPr>
          <p:cNvPr id="423" name="그룹"/>
          <p:cNvGrpSpPr/>
          <p:nvPr/>
        </p:nvGrpSpPr>
        <p:grpSpPr>
          <a:xfrm>
            <a:off x="6170560" y="1904342"/>
            <a:ext cx="5539819" cy="6859282"/>
            <a:chOff x="0" y="0"/>
            <a:chExt cx="5539818" cy="6859280"/>
          </a:xfrm>
        </p:grpSpPr>
        <p:sp>
          <p:nvSpPr>
            <p:cNvPr id="421" name="직사각형"/>
            <p:cNvSpPr/>
            <p:nvPr/>
          </p:nvSpPr>
          <p:spPr>
            <a:xfrm>
              <a:off x="56765" y="108246"/>
              <a:ext cx="5483054" cy="6751035"/>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2" name="직사각형"/>
            <p:cNvSpPr/>
            <p:nvPr/>
          </p:nvSpPr>
          <p:spPr>
            <a:xfrm>
              <a:off x="0" y="0"/>
              <a:ext cx="5393690" cy="6714720"/>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sp>
        <p:nvSpPr>
          <p:cNvPr id="424" name="카메라"/>
          <p:cNvSpPr/>
          <p:nvPr/>
        </p:nvSpPr>
        <p:spPr>
          <a:xfrm>
            <a:off x="8168076" y="4707427"/>
            <a:ext cx="1544786" cy="1097281"/>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alpha val="47879"/>
            </a:srgbClr>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443" name="그룹"/>
          <p:cNvGrpSpPr/>
          <p:nvPr/>
        </p:nvGrpSpPr>
        <p:grpSpPr>
          <a:xfrm>
            <a:off x="386952" y="408649"/>
            <a:ext cx="12236849" cy="8934715"/>
            <a:chOff x="0" y="0"/>
            <a:chExt cx="12236847" cy="8934713"/>
          </a:xfrm>
        </p:grpSpPr>
        <p:sp>
          <p:nvSpPr>
            <p:cNvPr id="42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42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3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441" name="그룹"/>
            <p:cNvGrpSpPr/>
            <p:nvPr/>
          </p:nvGrpSpPr>
          <p:grpSpPr>
            <a:xfrm>
              <a:off x="10856780" y="193674"/>
              <a:ext cx="1177396" cy="355601"/>
              <a:chOff x="0" y="0"/>
              <a:chExt cx="1177394" cy="355600"/>
            </a:xfrm>
          </p:grpSpPr>
          <p:sp>
            <p:nvSpPr>
              <p:cNvPr id="43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43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440" name="그룹"/>
              <p:cNvGrpSpPr/>
              <p:nvPr/>
            </p:nvGrpSpPr>
            <p:grpSpPr>
              <a:xfrm>
                <a:off x="908922" y="81304"/>
                <a:ext cx="181345" cy="181345"/>
                <a:chOff x="0" y="0"/>
                <a:chExt cx="181344" cy="181343"/>
              </a:xfrm>
            </p:grpSpPr>
            <p:sp>
              <p:nvSpPr>
                <p:cNvPr id="43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43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44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44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3" name="그림 2" descr="사람, 젊은, 가장, 쥐고있는이(가) 표시된 사진&#10;&#10;자동 생성된 설명">
            <a:extLst>
              <a:ext uri="{FF2B5EF4-FFF2-40B4-BE49-F238E27FC236}">
                <a16:creationId xmlns:a16="http://schemas.microsoft.com/office/drawing/2014/main" id="{FD8F8FFE-AE94-45F8-8BE5-7C6AAFBFA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5579" y="1928660"/>
            <a:ext cx="5330686" cy="6648776"/>
          </a:xfrm>
          <a:prstGeom prst="rect">
            <a:avLst/>
          </a:prstGeom>
        </p:spPr>
      </p:pic>
    </p:spTree>
    <p:extLst>
      <p:ext uri="{BB962C8B-B14F-4D97-AF65-F5344CB8AC3E}">
        <p14:creationId xmlns:p14="http://schemas.microsoft.com/office/powerpoint/2010/main" val="978687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997367" y="2133020"/>
            <a:ext cx="7041416"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R : </a:t>
            </a:r>
            <a:r>
              <a:rPr lang="ko-KR" altLang="en-US" sz="4000" dirty="0"/>
              <a:t>오브젝트의 </a:t>
            </a:r>
            <a:r>
              <a:rPr lang="en-US" altLang="ko-KR" sz="4000" dirty="0"/>
              <a:t>X, Y</a:t>
            </a:r>
            <a:r>
              <a:rPr lang="ko-KR" altLang="en-US" sz="4000" dirty="0"/>
              <a:t>축으로 크기 조정</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940060" y="3120015"/>
            <a:ext cx="5124679" cy="556393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508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3506096" y="2133020"/>
            <a:ext cx="6023957"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T : </a:t>
            </a:r>
            <a:r>
              <a:rPr lang="ko-KR" altLang="en-US" sz="4000" dirty="0"/>
              <a:t>오브젝트 이동 및 크기 조정</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366245" y="3120015"/>
            <a:ext cx="4272309" cy="556393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1335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1528306" y="4632379"/>
            <a:ext cx="4680961" cy="1304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오브젝트 움직이기</a:t>
            </a:r>
            <a:endParaRPr lang="en-US" altLang="ko-KR" dirty="0"/>
          </a:p>
          <a:p>
            <a:pPr algn="ctr">
              <a:lnSpc>
                <a:spcPct val="50000"/>
              </a:lnSpc>
              <a:defRPr sz="4700" spc="-329">
                <a:latin typeface="NeoDunggeunmo"/>
                <a:ea typeface="NeoDunggeunmo"/>
                <a:cs typeface="NeoDunggeunmo"/>
                <a:sym typeface="NeoDunggeunmo"/>
              </a:defRPr>
            </a:pPr>
            <a:r>
              <a:rPr lang="en-US" dirty="0"/>
              <a:t>(</a:t>
            </a:r>
            <a:r>
              <a:rPr lang="ko-KR" altLang="en-US" dirty="0"/>
              <a:t>스크립트</a:t>
            </a:r>
            <a:r>
              <a:rPr lang="en-US" altLang="ko-KR" dirty="0"/>
              <a:t>)</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descr="Object - Home | Facebook">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763" y="2838685"/>
            <a:ext cx="4669556" cy="466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4011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926258" y="2133020"/>
            <a:ext cx="7183633"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Asset</a:t>
            </a:r>
            <a:r>
              <a:rPr lang="ko-KR" altLang="en-US" sz="4000" dirty="0"/>
              <a:t>창에서 </a:t>
            </a:r>
            <a:r>
              <a:rPr lang="en-US" altLang="ko-KR" sz="4000" dirty="0"/>
              <a:t>Scripts </a:t>
            </a:r>
            <a:r>
              <a:rPr lang="ko-KR" altLang="en-US" sz="4000" dirty="0"/>
              <a:t>폴더 생성 및 이동</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25308" y="2970838"/>
            <a:ext cx="10779960" cy="57608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97035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1704422" y="1928660"/>
            <a:ext cx="9595961"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4000" dirty="0"/>
              <a:t>Scripts</a:t>
            </a:r>
            <a:r>
              <a:rPr lang="ko-KR" altLang="en-US" sz="4000" dirty="0"/>
              <a:t>폴더 내에 </a:t>
            </a:r>
            <a:r>
              <a:rPr lang="en-US" altLang="ko-KR" sz="4000" dirty="0"/>
              <a:t>'</a:t>
            </a:r>
            <a:r>
              <a:rPr lang="en-US" altLang="ko-KR" sz="4000" dirty="0" err="1"/>
              <a:t>PlayerMoveController</a:t>
            </a:r>
            <a:r>
              <a:rPr lang="en-US" altLang="ko-KR" sz="4000" dirty="0"/>
              <a:t>' C#</a:t>
            </a:r>
            <a:r>
              <a:rPr lang="ko-KR" altLang="en-US" sz="4000" dirty="0"/>
              <a:t>파일 생성</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19308" y="2852585"/>
            <a:ext cx="10698783" cy="5760884"/>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609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3009214" y="4698955"/>
            <a:ext cx="2827008" cy="850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r>
              <a:rPr lang="en-US" altLang="ko-KR" sz="5400" b="1" i="0" dirty="0">
                <a:solidFill>
                  <a:srgbClr val="24292E"/>
                </a:solidFill>
                <a:effectLst/>
                <a:latin typeface="-apple-system"/>
              </a:rPr>
              <a:t>C# </a:t>
            </a:r>
            <a:r>
              <a:rPr lang="ko-KR" altLang="en-US" sz="5400" b="1" i="0" dirty="0">
                <a:solidFill>
                  <a:srgbClr val="24292E"/>
                </a:solidFill>
                <a:effectLst/>
                <a:latin typeface="-apple-system"/>
              </a:rPr>
              <a:t>코딩</a:t>
            </a:r>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39403" y="2838685"/>
            <a:ext cx="4252276" cy="466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5833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666510" y="1897049"/>
            <a:ext cx="7671780"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ko-KR" altLang="en-US" dirty="0"/>
              <a:t>기본적인 유니티 스크립트 구성</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93283" y="3509268"/>
            <a:ext cx="10698783" cy="4785433"/>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0178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sp>
        <p:nvSpPr>
          <p:cNvPr id="232" name="중간 간지입니다…"/>
          <p:cNvSpPr txBox="1"/>
          <p:nvPr/>
        </p:nvSpPr>
        <p:spPr>
          <a:xfrm>
            <a:off x="2386241" y="1707740"/>
            <a:ext cx="8232317" cy="127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ko-KR" altLang="en-US" dirty="0"/>
              <a:t>게임이 실행되면</a:t>
            </a:r>
            <a:r>
              <a:rPr lang="en-US" altLang="ko-KR" dirty="0"/>
              <a:t>, </a:t>
            </a:r>
          </a:p>
          <a:p>
            <a:pPr algn="ctr">
              <a:lnSpc>
                <a:spcPct val="50000"/>
              </a:lnSpc>
              <a:spcBef>
                <a:spcPts val="3000"/>
              </a:spcBef>
              <a:defRPr sz="4700" spc="-329">
                <a:latin typeface="NeoDunggeunmo"/>
                <a:ea typeface="NeoDunggeunmo"/>
                <a:cs typeface="NeoDunggeunmo"/>
                <a:sym typeface="NeoDunggeunmo"/>
              </a:defRPr>
            </a:pPr>
            <a:r>
              <a:rPr lang="ko-KR" altLang="en-US" dirty="0"/>
              <a:t>유니티에서 수행되는 함수의 순서</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1266" name="Picture 2">
            <a:extLst>
              <a:ext uri="{FF2B5EF4-FFF2-40B4-BE49-F238E27FC236}">
                <a16:creationId xmlns:a16="http://schemas.microsoft.com/office/drawing/2014/main" id="{02774037-E07A-49D5-B252-9413319F6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89136" y="3509268"/>
            <a:ext cx="5107076" cy="4785433"/>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661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제목을 입력해주세요"/>
          <p:cNvSpPr txBox="1"/>
          <p:nvPr/>
        </p:nvSpPr>
        <p:spPr>
          <a:xfrm>
            <a:off x="2696158" y="1769862"/>
            <a:ext cx="7375417" cy="721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60000"/>
              </a:lnSpc>
              <a:defRPr sz="4000">
                <a:latin typeface="NeoDunggeunmo"/>
                <a:ea typeface="NeoDunggeunmo"/>
                <a:cs typeface="NeoDunggeunmo"/>
                <a:sym typeface="NeoDunggeunmo"/>
              </a:defRPr>
            </a:lvl1pPr>
          </a:lstStyle>
          <a:p>
            <a:r>
              <a:rPr lang="en-US" altLang="ko-KR" sz="6000" b="0" i="0" dirty="0">
                <a:solidFill>
                  <a:srgbClr val="24292E"/>
                </a:solidFill>
                <a:effectLst/>
                <a:latin typeface="-apple-system"/>
              </a:rPr>
              <a:t>Update vs </a:t>
            </a:r>
            <a:r>
              <a:rPr lang="en-US" altLang="ko-KR" sz="6000" b="0" i="0" dirty="0" err="1">
                <a:solidFill>
                  <a:srgbClr val="24292E"/>
                </a:solidFill>
                <a:effectLst/>
                <a:latin typeface="-apple-system"/>
              </a:rPr>
              <a:t>FixedUpdate</a:t>
            </a:r>
            <a:endParaRPr sz="6000" dirty="0"/>
          </a:p>
        </p:txBody>
      </p:sp>
      <p:sp>
        <p:nvSpPr>
          <p:cNvPr id="303" name="여기에 부가설명을 입력해주세요. 여기에 부가설명을 입력해주세요. 여기에 부가설명을 입력해주세요. 여기에…"/>
          <p:cNvSpPr txBox="1"/>
          <p:nvPr/>
        </p:nvSpPr>
        <p:spPr>
          <a:xfrm>
            <a:off x="899011" y="2594788"/>
            <a:ext cx="11166518" cy="6299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lang="en-US" altLang="ko-KR" b="1" i="0" dirty="0">
                <a:solidFill>
                  <a:srgbClr val="24292E"/>
                </a:solidFill>
                <a:effectLst/>
                <a:latin typeface="-apple-system"/>
              </a:rPr>
              <a:t>Update</a:t>
            </a:r>
          </a:p>
          <a:p>
            <a:pPr algn="l">
              <a:buFont typeface="Arial" panose="020B0604020202020204" pitchFamily="34" charset="0"/>
              <a:buChar char="•"/>
            </a:pPr>
            <a:r>
              <a:rPr lang="ko-KR" altLang="en-US" b="0" i="0" dirty="0">
                <a:solidFill>
                  <a:srgbClr val="24292E"/>
                </a:solidFill>
                <a:effectLst/>
                <a:latin typeface="-apple-system"/>
              </a:rPr>
              <a:t>프레임당 </a:t>
            </a:r>
            <a:r>
              <a:rPr lang="en-US" altLang="ko-KR" b="0" i="0" dirty="0">
                <a:solidFill>
                  <a:srgbClr val="24292E"/>
                </a:solidFill>
                <a:effectLst/>
                <a:latin typeface="-apple-system"/>
              </a:rPr>
              <a:t>1</a:t>
            </a:r>
            <a:r>
              <a:rPr lang="ko-KR" altLang="en-US" b="0" i="0" dirty="0">
                <a:solidFill>
                  <a:srgbClr val="24292E"/>
                </a:solidFill>
                <a:effectLst/>
                <a:latin typeface="-apple-system"/>
              </a:rPr>
              <a:t>회 호출</a:t>
            </a:r>
          </a:p>
          <a:p>
            <a:pPr algn="l">
              <a:buFont typeface="Arial" panose="020B0604020202020204" pitchFamily="34" charset="0"/>
              <a:buChar char="•"/>
            </a:pPr>
            <a:r>
              <a:rPr lang="ko-KR" altLang="en-US" b="0" i="0" dirty="0">
                <a:solidFill>
                  <a:srgbClr val="24292E"/>
                </a:solidFill>
                <a:effectLst/>
                <a:latin typeface="-apple-system"/>
              </a:rPr>
              <a:t>불규칙적으로 실행 </a:t>
            </a:r>
            <a:r>
              <a:rPr lang="en-US" altLang="ko-KR" b="0" i="0" dirty="0">
                <a:solidFill>
                  <a:srgbClr val="24292E"/>
                </a:solidFill>
                <a:effectLst/>
                <a:latin typeface="-apple-system"/>
              </a:rPr>
              <a:t>(</a:t>
            </a:r>
            <a:r>
              <a:rPr lang="ko-KR" altLang="en-US" b="0" i="0" dirty="0">
                <a:solidFill>
                  <a:srgbClr val="24292E"/>
                </a:solidFill>
                <a:effectLst/>
                <a:latin typeface="-apple-system"/>
              </a:rPr>
              <a:t>물리엔진 충돌검사 등이 제대로 안될 수 있음</a:t>
            </a:r>
            <a:r>
              <a:rPr lang="en-US" altLang="ko-KR" b="0" i="0" dirty="0">
                <a:solidFill>
                  <a:srgbClr val="24292E"/>
                </a:solidFill>
                <a:effectLst/>
                <a:latin typeface="-apple-system"/>
              </a:rPr>
              <a:t>)</a:t>
            </a:r>
          </a:p>
          <a:p>
            <a:pPr algn="l">
              <a:buFont typeface="Arial" panose="020B0604020202020204" pitchFamily="34" charset="0"/>
              <a:buChar char="•"/>
            </a:pPr>
            <a:r>
              <a:rPr lang="ko-KR" altLang="en-US" b="0" i="0" dirty="0">
                <a:solidFill>
                  <a:srgbClr val="24292E"/>
                </a:solidFill>
                <a:effectLst/>
                <a:latin typeface="-apple-system"/>
              </a:rPr>
              <a:t>주로 단순한 타이머</a:t>
            </a:r>
            <a:r>
              <a:rPr lang="en-US" altLang="ko-KR" b="0" i="0" dirty="0">
                <a:solidFill>
                  <a:srgbClr val="24292E"/>
                </a:solidFill>
                <a:effectLst/>
                <a:latin typeface="-apple-system"/>
              </a:rPr>
              <a:t>, </a:t>
            </a:r>
            <a:r>
              <a:rPr lang="ko-KR" altLang="en-US" b="0" i="0" dirty="0">
                <a:solidFill>
                  <a:srgbClr val="24292E"/>
                </a:solidFill>
                <a:effectLst/>
                <a:latin typeface="-apple-system"/>
              </a:rPr>
              <a:t>키 입력을 받을 때 사용</a:t>
            </a:r>
          </a:p>
          <a:p>
            <a:pPr algn="l"/>
            <a:r>
              <a:rPr lang="en-US" altLang="ko-KR" b="1" i="0" dirty="0" err="1">
                <a:solidFill>
                  <a:srgbClr val="24292E"/>
                </a:solidFill>
                <a:effectLst/>
                <a:latin typeface="-apple-system"/>
              </a:rPr>
              <a:t>FixedUpdate</a:t>
            </a:r>
            <a:endParaRPr lang="en-US" altLang="ko-KR" b="1" i="0" dirty="0">
              <a:solidFill>
                <a:srgbClr val="24292E"/>
              </a:solidFill>
              <a:effectLst/>
              <a:latin typeface="-apple-system"/>
            </a:endParaRPr>
          </a:p>
          <a:p>
            <a:pPr algn="l">
              <a:buFont typeface="Arial" panose="020B0604020202020204" pitchFamily="34" charset="0"/>
              <a:buChar char="•"/>
            </a:pPr>
            <a:r>
              <a:rPr lang="ko-KR" altLang="en-US" b="0" i="0" dirty="0">
                <a:solidFill>
                  <a:srgbClr val="24292E"/>
                </a:solidFill>
                <a:effectLst/>
                <a:latin typeface="-apple-system"/>
              </a:rPr>
              <a:t>고정적인 시간을 기준으로 반복</a:t>
            </a:r>
          </a:p>
          <a:p>
            <a:pPr algn="l">
              <a:buFont typeface="Arial" panose="020B0604020202020204" pitchFamily="34" charset="0"/>
              <a:buChar char="•"/>
            </a:pPr>
            <a:r>
              <a:rPr lang="ko-KR" altLang="en-US" b="0" i="0" dirty="0">
                <a:solidFill>
                  <a:srgbClr val="24292E"/>
                </a:solidFill>
                <a:effectLst/>
                <a:latin typeface="-apple-system"/>
              </a:rPr>
              <a:t>프레임에 기반하지 않아 물리 계산에 유리</a:t>
            </a:r>
          </a:p>
          <a:p>
            <a:pPr algn="l">
              <a:buFont typeface="Arial" panose="020B0604020202020204" pitchFamily="34" charset="0"/>
              <a:buChar char="•"/>
            </a:pPr>
            <a:r>
              <a:rPr lang="ko-KR" altLang="en-US" b="0" i="0" dirty="0">
                <a:solidFill>
                  <a:srgbClr val="24292E"/>
                </a:solidFill>
                <a:effectLst/>
                <a:latin typeface="-apple-system"/>
              </a:rPr>
              <a:t>주로 물리 효과가 적용된 오브젝트를 조정할 때 사용</a:t>
            </a:r>
          </a:p>
        </p:txBody>
      </p:sp>
      <p:grpSp>
        <p:nvGrpSpPr>
          <p:cNvPr id="326" name="그룹"/>
          <p:cNvGrpSpPr/>
          <p:nvPr/>
        </p:nvGrpSpPr>
        <p:grpSpPr>
          <a:xfrm>
            <a:off x="386952" y="408649"/>
            <a:ext cx="12236849" cy="8934715"/>
            <a:chOff x="0" y="0"/>
            <a:chExt cx="12236847" cy="8934713"/>
          </a:xfrm>
        </p:grpSpPr>
        <p:sp>
          <p:nvSpPr>
            <p:cNvPr id="308"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09"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0"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1"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312"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3"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314"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5"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t>대제목을 입력해주세요</a:t>
              </a:r>
            </a:p>
          </p:txBody>
        </p:sp>
        <p:grpSp>
          <p:nvGrpSpPr>
            <p:cNvPr id="324" name="그룹"/>
            <p:cNvGrpSpPr/>
            <p:nvPr/>
          </p:nvGrpSpPr>
          <p:grpSpPr>
            <a:xfrm>
              <a:off x="10856780" y="193674"/>
              <a:ext cx="1177396" cy="355601"/>
              <a:chOff x="0" y="0"/>
              <a:chExt cx="1177394" cy="355600"/>
            </a:xfrm>
          </p:grpSpPr>
          <p:sp>
            <p:nvSpPr>
              <p:cNvPr id="316"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7"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318"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19"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320"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323" name="그룹"/>
              <p:cNvGrpSpPr/>
              <p:nvPr/>
            </p:nvGrpSpPr>
            <p:grpSpPr>
              <a:xfrm>
                <a:off x="908922" y="81304"/>
                <a:ext cx="181345" cy="181345"/>
                <a:chOff x="0" y="0"/>
                <a:chExt cx="181344" cy="181343"/>
              </a:xfrm>
            </p:grpSpPr>
            <p:sp>
              <p:nvSpPr>
                <p:cNvPr id="321"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322"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325"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327"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1233973" y="1946709"/>
            <a:ext cx="10536859" cy="4277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spcBef>
                <a:spcPts val="3000"/>
              </a:spcBef>
              <a:defRPr sz="4700" spc="-329">
                <a:latin typeface="NeoDunggeunmo"/>
                <a:ea typeface="NeoDunggeunmo"/>
                <a:cs typeface="NeoDunggeunmo"/>
                <a:sym typeface="NeoDunggeunmo"/>
              </a:defRPr>
            </a:pPr>
            <a:r>
              <a:rPr lang="en-US" altLang="ko-KR" sz="3600" dirty="0" err="1"/>
              <a:t>PlayerMoveControl</a:t>
            </a:r>
            <a:r>
              <a:rPr lang="en-US" altLang="ko-KR" sz="3600" dirty="0"/>
              <a:t> </a:t>
            </a:r>
            <a:r>
              <a:rPr lang="ko-KR" altLang="en-US" sz="3600" dirty="0"/>
              <a:t>스크립트에 다음의 코드를 작성해 봅시다</a:t>
            </a:r>
            <a:r>
              <a:rPr lang="en-US" altLang="ko-KR" sz="3600" dirty="0"/>
              <a:t>.</a:t>
            </a:r>
            <a:endParaRPr lang="ko-KR" altLang="en-US" sz="36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6" name="그림 5">
            <a:extLst>
              <a:ext uri="{FF2B5EF4-FFF2-40B4-BE49-F238E27FC236}">
                <a16:creationId xmlns:a16="http://schemas.microsoft.com/office/drawing/2014/main" id="{3FDC81A1-546D-47CE-929A-F17A7342BAB1}"/>
              </a:ext>
            </a:extLst>
          </p:cNvPr>
          <p:cNvPicPr>
            <a:picLocks noChangeAspect="1"/>
          </p:cNvPicPr>
          <p:nvPr/>
        </p:nvPicPr>
        <p:blipFill>
          <a:blip r:embed="rId3"/>
          <a:stretch>
            <a:fillRect/>
          </a:stretch>
        </p:blipFill>
        <p:spPr>
          <a:xfrm>
            <a:off x="2713650" y="2808287"/>
            <a:ext cx="7258050" cy="58388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766703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제목을…"/>
          <p:cNvSpPr txBox="1"/>
          <p:nvPr/>
        </p:nvSpPr>
        <p:spPr>
          <a:xfrm>
            <a:off x="950383" y="2254151"/>
            <a:ext cx="4196662"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50000"/>
              </a:lnSpc>
              <a:defRPr sz="4000">
                <a:latin typeface="NeoDunggeunmo"/>
                <a:ea typeface="NeoDunggeunmo"/>
                <a:cs typeface="NeoDunggeunmo"/>
                <a:sym typeface="NeoDunggeunmo"/>
              </a:defRPr>
            </a:pPr>
            <a:r>
              <a:rPr lang="ko-KR" altLang="en-US" dirty="0"/>
              <a:t>강사 소개 </a:t>
            </a:r>
            <a:r>
              <a:rPr lang="en-US" altLang="ko-KR" dirty="0"/>
              <a:t>- </a:t>
            </a:r>
            <a:r>
              <a:rPr lang="ko-KR" altLang="en-US" dirty="0"/>
              <a:t>김진수</a:t>
            </a:r>
            <a:endParaRPr dirty="0"/>
          </a:p>
        </p:txBody>
      </p:sp>
      <p:grpSp>
        <p:nvGrpSpPr>
          <p:cNvPr id="423" name="그룹"/>
          <p:cNvGrpSpPr/>
          <p:nvPr/>
        </p:nvGrpSpPr>
        <p:grpSpPr>
          <a:xfrm>
            <a:off x="6170560" y="1904342"/>
            <a:ext cx="5539819" cy="6859282"/>
            <a:chOff x="0" y="0"/>
            <a:chExt cx="5539818" cy="6859280"/>
          </a:xfrm>
        </p:grpSpPr>
        <p:sp>
          <p:nvSpPr>
            <p:cNvPr id="421" name="직사각형"/>
            <p:cNvSpPr/>
            <p:nvPr/>
          </p:nvSpPr>
          <p:spPr>
            <a:xfrm>
              <a:off x="56765" y="108246"/>
              <a:ext cx="5483054" cy="6751035"/>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2" name="직사각형"/>
            <p:cNvSpPr/>
            <p:nvPr/>
          </p:nvSpPr>
          <p:spPr>
            <a:xfrm>
              <a:off x="0" y="0"/>
              <a:ext cx="5393690" cy="6714720"/>
            </a:xfrm>
            <a:prstGeom prst="rect">
              <a:avLst/>
            </a:prstGeom>
            <a:solidFill>
              <a:srgbClr val="EDEDED"/>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dirty="0"/>
            </a:p>
          </p:txBody>
        </p:sp>
      </p:grpSp>
      <p:grpSp>
        <p:nvGrpSpPr>
          <p:cNvPr id="443" name="그룹"/>
          <p:cNvGrpSpPr/>
          <p:nvPr/>
        </p:nvGrpSpPr>
        <p:grpSpPr>
          <a:xfrm>
            <a:off x="386952" y="408649"/>
            <a:ext cx="12236849" cy="8934715"/>
            <a:chOff x="0" y="0"/>
            <a:chExt cx="12236847" cy="8934713"/>
          </a:xfrm>
        </p:grpSpPr>
        <p:sp>
          <p:nvSpPr>
            <p:cNvPr id="42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2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42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43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441" name="그룹"/>
            <p:cNvGrpSpPr/>
            <p:nvPr/>
          </p:nvGrpSpPr>
          <p:grpSpPr>
            <a:xfrm>
              <a:off x="10856780" y="193674"/>
              <a:ext cx="1177396" cy="355601"/>
              <a:chOff x="0" y="0"/>
              <a:chExt cx="1177394" cy="355600"/>
            </a:xfrm>
          </p:grpSpPr>
          <p:sp>
            <p:nvSpPr>
              <p:cNvPr id="43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43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43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440" name="그룹"/>
              <p:cNvGrpSpPr/>
              <p:nvPr/>
            </p:nvGrpSpPr>
            <p:grpSpPr>
              <a:xfrm>
                <a:off x="908922" y="81304"/>
                <a:ext cx="181345" cy="181345"/>
                <a:chOff x="0" y="0"/>
                <a:chExt cx="181344" cy="181343"/>
              </a:xfrm>
            </p:grpSpPr>
            <p:sp>
              <p:nvSpPr>
                <p:cNvPr id="43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43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44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44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5" name="그림 4">
            <a:extLst>
              <a:ext uri="{FF2B5EF4-FFF2-40B4-BE49-F238E27FC236}">
                <a16:creationId xmlns:a16="http://schemas.microsoft.com/office/drawing/2014/main" id="{37429C23-20DD-4450-9685-D5AE48A6BCC2}"/>
              </a:ext>
            </a:extLst>
          </p:cNvPr>
          <p:cNvPicPr>
            <a:picLocks noChangeAspect="1"/>
          </p:cNvPicPr>
          <p:nvPr/>
        </p:nvPicPr>
        <p:blipFill>
          <a:blip r:embed="rId3"/>
          <a:stretch>
            <a:fillRect/>
          </a:stretch>
        </p:blipFill>
        <p:spPr>
          <a:xfrm>
            <a:off x="6216471" y="1928660"/>
            <a:ext cx="5309794" cy="6614108"/>
          </a:xfrm>
          <a:prstGeom prst="rect">
            <a:avLst/>
          </a:prstGeom>
        </p:spPr>
      </p:pic>
      <p:sp>
        <p:nvSpPr>
          <p:cNvPr id="34" name="여기에 부가설명을 입력해주세요. 여기에 부가설명을 입력해주세요. 여기에 부가설명을 입력해주세요. 여기에부가설명을 입력해주세요. 여기에 부가설명을 입력해주세요. 여기에 부가설명을 입력해주세요. 여기에부가설명을 입력해주세요. 여기에 부가설명을 입력해주세요. 여기에 부가설명을 입력해주세요. 여기에 부가설명을 입력해주세요. 여기에 부가설명을 입력해주세요. 여기에 부가설명을 입력해주세요. 여기에 부가설명을 입력해주세요. 여기에 부가설명을 입력해주세요. 여기에 ">
            <a:extLst>
              <a:ext uri="{FF2B5EF4-FFF2-40B4-BE49-F238E27FC236}">
                <a16:creationId xmlns:a16="http://schemas.microsoft.com/office/drawing/2014/main" id="{A3CD72D4-2DC1-4EC5-9CB5-95B902E6540C}"/>
              </a:ext>
            </a:extLst>
          </p:cNvPr>
          <p:cNvSpPr txBox="1"/>
          <p:nvPr/>
        </p:nvSpPr>
        <p:spPr>
          <a:xfrm>
            <a:off x="978424" y="3674316"/>
            <a:ext cx="4606207" cy="2926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spcBef>
                <a:spcPts val="3500"/>
              </a:spcBef>
              <a:defRPr sz="1600">
                <a:latin typeface="Noto Sans CJK KR Regular"/>
                <a:ea typeface="Noto Sans CJK KR Regular"/>
                <a:cs typeface="Noto Sans CJK KR Regular"/>
                <a:sym typeface="Noto Sans CJK KR Regular"/>
              </a:defRPr>
            </a:lvl1pPr>
          </a:lstStyle>
          <a:p>
            <a:pPr marL="285750" indent="-285750">
              <a:lnSpc>
                <a:spcPct val="100000"/>
              </a:lnSpc>
              <a:buFont typeface="Arial" panose="020B0604020202020204" pitchFamily="34" charset="0"/>
              <a:buChar char="•"/>
            </a:pPr>
            <a:r>
              <a:rPr lang="ko-KR" altLang="en-US" sz="2400" b="1" dirty="0"/>
              <a:t>경북대학교 </a:t>
            </a:r>
            <a:r>
              <a:rPr lang="en-US" altLang="ko-KR" sz="2400" b="1" dirty="0"/>
              <a:t>3</a:t>
            </a:r>
            <a:r>
              <a:rPr lang="ko-KR" altLang="en-US" sz="2400" b="1" dirty="0"/>
              <a:t>학년</a:t>
            </a:r>
            <a:endParaRPr lang="en-US" altLang="ko-KR" sz="2400" b="1" dirty="0"/>
          </a:p>
          <a:p>
            <a:pPr marL="285750" indent="-285750">
              <a:lnSpc>
                <a:spcPct val="100000"/>
              </a:lnSpc>
              <a:buFont typeface="Arial" panose="020B0604020202020204" pitchFamily="34" charset="0"/>
              <a:buChar char="•"/>
            </a:pPr>
            <a:r>
              <a:rPr lang="ko-KR" altLang="en-US" sz="2400" b="1" dirty="0"/>
              <a:t>해달 프로그래밍 동아리</a:t>
            </a:r>
            <a:endParaRPr lang="en-US" altLang="ko-KR" sz="2400" b="1" dirty="0"/>
          </a:p>
          <a:p>
            <a:pPr marL="285750" indent="-285750">
              <a:lnSpc>
                <a:spcPct val="100000"/>
              </a:lnSpc>
              <a:buFont typeface="Arial" panose="020B0604020202020204" pitchFamily="34" charset="0"/>
              <a:buChar char="•"/>
            </a:pPr>
            <a:r>
              <a:rPr lang="ko-KR" altLang="en-US" sz="2400" b="1" dirty="0"/>
              <a:t>해달 유니티 강사</a:t>
            </a:r>
            <a:endParaRPr lang="en-US" altLang="ko-KR" sz="2400" b="1" dirty="0"/>
          </a:p>
          <a:p>
            <a:pPr marL="285750" indent="-285750">
              <a:lnSpc>
                <a:spcPct val="100000"/>
              </a:lnSpc>
              <a:buFont typeface="Arial" panose="020B0604020202020204" pitchFamily="34" charset="0"/>
              <a:buChar char="•"/>
            </a:pPr>
            <a:r>
              <a:rPr lang="ko-KR" altLang="en-US" sz="2400" b="1" dirty="0"/>
              <a:t>보조 강의 담당</a:t>
            </a:r>
            <a:endParaRPr lang="en-US" altLang="ko-KR" sz="2400" b="1" dirty="0"/>
          </a:p>
        </p:txBody>
      </p:sp>
    </p:spTree>
    <p:extLst>
      <p:ext uri="{BB962C8B-B14F-4D97-AF65-F5344CB8AC3E}">
        <p14:creationId xmlns:p14="http://schemas.microsoft.com/office/powerpoint/2010/main" val="277889802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0" y="3472637"/>
            <a:ext cx="6879617"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ct val="100000"/>
              </a:lnSpc>
              <a:spcBef>
                <a:spcPts val="2400"/>
              </a:spcBef>
              <a:defRPr sz="4700" spc="-329">
                <a:latin typeface="NeoDunggeunmo"/>
                <a:ea typeface="NeoDunggeunmo"/>
                <a:cs typeface="NeoDunggeunmo"/>
                <a:sym typeface="NeoDunggeunmo"/>
              </a:defRPr>
            </a:pPr>
            <a:r>
              <a:rPr lang="ko-KR" altLang="en-US" sz="3600" dirty="0"/>
              <a:t>오브젝트에 스크립트 적용하기 </a:t>
            </a:r>
            <a:endParaRPr lang="en-US" altLang="ko-KR" sz="3600" dirty="0"/>
          </a:p>
          <a:p>
            <a:pPr algn="ctr">
              <a:lnSpc>
                <a:spcPct val="100000"/>
              </a:lnSpc>
              <a:spcBef>
                <a:spcPts val="2400"/>
              </a:spcBef>
              <a:defRPr sz="4700" spc="-329">
                <a:latin typeface="NeoDunggeunmo"/>
                <a:ea typeface="NeoDunggeunmo"/>
                <a:cs typeface="NeoDunggeunmo"/>
                <a:sym typeface="NeoDunggeunmo"/>
              </a:defRPr>
            </a:pPr>
            <a:endParaRPr lang="en-US" altLang="ko-KR" sz="3600" dirty="0"/>
          </a:p>
          <a:p>
            <a:pPr algn="ctr">
              <a:lnSpc>
                <a:spcPct val="100000"/>
              </a:lnSpc>
              <a:spcBef>
                <a:spcPts val="2400"/>
              </a:spcBef>
              <a:defRPr sz="4700" spc="-329">
                <a:latin typeface="NeoDunggeunmo"/>
                <a:ea typeface="NeoDunggeunmo"/>
                <a:cs typeface="NeoDunggeunmo"/>
                <a:sym typeface="NeoDunggeunmo"/>
              </a:defRPr>
            </a:pPr>
            <a:r>
              <a:rPr lang="ko-KR" altLang="en-US" sz="2400" dirty="0"/>
              <a:t>작성한 스크립트를</a:t>
            </a:r>
            <a:endParaRPr lang="en-US" altLang="ko-KR" sz="2400" dirty="0"/>
          </a:p>
          <a:p>
            <a:pPr algn="ctr">
              <a:lnSpc>
                <a:spcPct val="100000"/>
              </a:lnSpc>
              <a:spcBef>
                <a:spcPts val="2400"/>
              </a:spcBef>
              <a:defRPr sz="4700" spc="-329">
                <a:latin typeface="NeoDunggeunmo"/>
                <a:ea typeface="NeoDunggeunmo"/>
                <a:cs typeface="NeoDunggeunmo"/>
                <a:sym typeface="NeoDunggeunmo"/>
              </a:defRPr>
            </a:pPr>
            <a:r>
              <a:rPr lang="ko-KR" altLang="en-US" sz="2400" dirty="0"/>
              <a:t> </a:t>
            </a:r>
            <a:r>
              <a:rPr lang="en-US" altLang="ko-KR" sz="2400" dirty="0"/>
              <a:t>Drag &amp; Drop</a:t>
            </a:r>
            <a:r>
              <a:rPr lang="ko-KR" altLang="en-US" sz="2400" dirty="0"/>
              <a:t>으로 </a:t>
            </a:r>
            <a:r>
              <a:rPr lang="en-US" altLang="ko-KR" sz="2400" dirty="0"/>
              <a:t>Player </a:t>
            </a:r>
            <a:r>
              <a:rPr lang="ko-KR" altLang="en-US" sz="2400" dirty="0"/>
              <a:t>오브젝트에 드롭</a:t>
            </a:r>
            <a:r>
              <a:rPr lang="en-US" altLang="ko-KR" sz="2400" dirty="0"/>
              <a:t>.</a:t>
            </a:r>
          </a:p>
          <a:p>
            <a:pPr algn="ctr">
              <a:lnSpc>
                <a:spcPct val="100000"/>
              </a:lnSpc>
              <a:spcBef>
                <a:spcPts val="2400"/>
              </a:spcBef>
              <a:defRPr sz="4700" spc="-329">
                <a:latin typeface="NeoDunggeunmo"/>
                <a:ea typeface="NeoDunggeunmo"/>
                <a:cs typeface="NeoDunggeunmo"/>
                <a:sym typeface="NeoDunggeunmo"/>
              </a:defRPr>
            </a:pPr>
            <a:r>
              <a:rPr lang="en-US" altLang="ko-KR" sz="2400" dirty="0"/>
              <a:t>Player</a:t>
            </a:r>
            <a:r>
              <a:rPr lang="ko-KR" altLang="en-US" sz="2400" dirty="0"/>
              <a:t>의 </a:t>
            </a:r>
            <a:r>
              <a:rPr lang="en-US" altLang="ko-KR" sz="2400" dirty="0"/>
              <a:t>Inspector </a:t>
            </a:r>
            <a:r>
              <a:rPr lang="ko-KR" altLang="en-US" sz="2400" dirty="0"/>
              <a:t>창의  스크립트가 적용된 것을 확인</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6" name="그림 5">
            <a:extLst>
              <a:ext uri="{FF2B5EF4-FFF2-40B4-BE49-F238E27FC236}">
                <a16:creationId xmlns:a16="http://schemas.microsoft.com/office/drawing/2014/main" id="{3FDC81A1-546D-47CE-929A-F17A7342BA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948" y="2482935"/>
            <a:ext cx="4787388" cy="58388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8429456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3062591" y="2217609"/>
            <a:ext cx="687961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ct val="100000"/>
              </a:lnSpc>
              <a:spcBef>
                <a:spcPts val="2400"/>
              </a:spcBef>
              <a:defRPr sz="4700" spc="-329">
                <a:latin typeface="NeoDunggeunmo"/>
                <a:ea typeface="NeoDunggeunmo"/>
                <a:cs typeface="NeoDunggeunmo"/>
                <a:sym typeface="NeoDunggeunmo"/>
              </a:defRPr>
            </a:pPr>
            <a:r>
              <a:rPr lang="ko-KR" altLang="en-US" sz="3600" dirty="0"/>
              <a:t>스크립트가 적용된  </a:t>
            </a:r>
            <a:r>
              <a:rPr lang="en-US" altLang="ko-KR" sz="3600" dirty="0"/>
              <a:t>Player</a:t>
            </a:r>
            <a:r>
              <a:rPr lang="ko-KR" altLang="en-US" sz="3600" dirty="0"/>
              <a:t>의 </a:t>
            </a:r>
            <a:r>
              <a:rPr lang="en-US" altLang="ko-KR" sz="3600" dirty="0"/>
              <a:t>Inspector</a:t>
            </a:r>
            <a:r>
              <a:rPr lang="ko-KR" altLang="en-US" sz="3600" dirty="0"/>
              <a:t>창</a:t>
            </a:r>
            <a:endParaRPr lang="ko-KR" altLang="en-US" sz="2400"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6" name="그림 5">
            <a:extLst>
              <a:ext uri="{FF2B5EF4-FFF2-40B4-BE49-F238E27FC236}">
                <a16:creationId xmlns:a16="http://schemas.microsoft.com/office/drawing/2014/main" id="{3FDC81A1-546D-47CE-929A-F17A7342BA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2608" y="4089400"/>
            <a:ext cx="10802188" cy="38311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8594491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752648" y="3932952"/>
            <a:ext cx="11180053" cy="18876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ct val="100000"/>
              </a:lnSpc>
              <a:spcBef>
                <a:spcPts val="2400"/>
              </a:spcBef>
              <a:defRPr sz="4700" spc="-329">
                <a:latin typeface="NeoDunggeunmo"/>
                <a:ea typeface="NeoDunggeunmo"/>
                <a:cs typeface="NeoDunggeunmo"/>
                <a:sym typeface="NeoDunggeunmo"/>
              </a:defRPr>
            </a:pPr>
            <a:r>
              <a:rPr lang="en-US" altLang="ko-KR" sz="4800" dirty="0"/>
              <a:t>PLAY</a:t>
            </a:r>
            <a:r>
              <a:rPr lang="ko-KR" altLang="en-US" sz="4800" dirty="0"/>
              <a:t> 버튼을 클릭하여</a:t>
            </a:r>
            <a:endParaRPr lang="en-US" altLang="ko-KR" sz="4800" dirty="0"/>
          </a:p>
          <a:p>
            <a:pPr algn="ctr">
              <a:lnSpc>
                <a:spcPct val="100000"/>
              </a:lnSpc>
              <a:spcBef>
                <a:spcPts val="2400"/>
              </a:spcBef>
              <a:defRPr sz="4700" spc="-329">
                <a:latin typeface="NeoDunggeunmo"/>
                <a:ea typeface="NeoDunggeunmo"/>
                <a:cs typeface="NeoDunggeunmo"/>
                <a:sym typeface="NeoDunggeunmo"/>
              </a:defRPr>
            </a:pPr>
            <a:r>
              <a:rPr lang="en-US" altLang="ko-KR" sz="4800" dirty="0"/>
              <a:t>Player </a:t>
            </a:r>
            <a:r>
              <a:rPr lang="ko-KR" altLang="en-US" sz="4800" dirty="0"/>
              <a:t>오브젝트가 움직이는지 확인해봅시다</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53535385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752648" y="4456172"/>
            <a:ext cx="1118005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ct val="100000"/>
              </a:lnSpc>
              <a:spcBef>
                <a:spcPts val="2400"/>
              </a:spcBef>
              <a:defRPr sz="4700" spc="-329">
                <a:latin typeface="NeoDunggeunmo"/>
                <a:ea typeface="NeoDunggeunmo"/>
                <a:cs typeface="NeoDunggeunmo"/>
                <a:sym typeface="NeoDunggeunmo"/>
              </a:defRPr>
            </a:pPr>
            <a:r>
              <a:rPr lang="ko-KR" altLang="en-US" sz="4800" dirty="0"/>
              <a:t>끝</a:t>
            </a:r>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ko-KR" altLang="en-US" dirty="0"/>
                <a:t>유니티</a:t>
              </a:r>
              <a:endParaRPr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3933439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5180305" y="3193282"/>
            <a:ext cx="2675541"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유니티 란</a:t>
            </a:r>
            <a:r>
              <a:rPr lang="en-US" altLang="ko-KR" dirty="0"/>
              <a:t>?</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121387" y="4565142"/>
            <a:ext cx="4669556" cy="245528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35323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1461375" y="3484590"/>
            <a:ext cx="3823868"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err="1"/>
              <a:t>모뉴먼트</a:t>
            </a:r>
            <a:r>
              <a:rPr lang="ko-KR" altLang="en-US" dirty="0"/>
              <a:t> </a:t>
            </a:r>
            <a:r>
              <a:rPr lang="ko-KR" altLang="en-US" dirty="0" err="1"/>
              <a:t>벨리</a:t>
            </a:r>
            <a:r>
              <a:rPr lang="en-US" altLang="ko-KR" dirty="0"/>
              <a:t>2</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36358" y="4625638"/>
            <a:ext cx="5848295" cy="29241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7" name="중간 간지입니다…">
            <a:extLst>
              <a:ext uri="{FF2B5EF4-FFF2-40B4-BE49-F238E27FC236}">
                <a16:creationId xmlns:a16="http://schemas.microsoft.com/office/drawing/2014/main" id="{EAD91631-FD16-457A-A19C-77C470CF2AB2}"/>
              </a:ext>
            </a:extLst>
          </p:cNvPr>
          <p:cNvSpPr txBox="1"/>
          <p:nvPr/>
        </p:nvSpPr>
        <p:spPr>
          <a:xfrm>
            <a:off x="8208731" y="3486309"/>
            <a:ext cx="2344744"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err="1"/>
              <a:t>하스스톤</a:t>
            </a:r>
            <a:endParaRPr dirty="0"/>
          </a:p>
        </p:txBody>
      </p:sp>
      <p:pic>
        <p:nvPicPr>
          <p:cNvPr id="48" name="Picture 2">
            <a:extLst>
              <a:ext uri="{FF2B5EF4-FFF2-40B4-BE49-F238E27FC236}">
                <a16:creationId xmlns:a16="http://schemas.microsoft.com/office/drawing/2014/main" id="{050670E4-062F-4BF0-BCD1-078BC76D7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534059" y="4664190"/>
            <a:ext cx="5694089" cy="2847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39A3AFD-C304-4E34-BB90-94D1ED86B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285243" y="1472997"/>
            <a:ext cx="2584716" cy="135906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669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중간 간지입니다…"/>
          <p:cNvSpPr txBox="1"/>
          <p:nvPr/>
        </p:nvSpPr>
        <p:spPr>
          <a:xfrm>
            <a:off x="1396478" y="3555404"/>
            <a:ext cx="4110869" cy="463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sz="4000" dirty="0" err="1"/>
              <a:t>시티즈</a:t>
            </a:r>
            <a:r>
              <a:rPr lang="ko-KR" altLang="en-US" sz="4000" dirty="0"/>
              <a:t> </a:t>
            </a:r>
            <a:r>
              <a:rPr lang="en-US" altLang="ko-KR" sz="4000" dirty="0"/>
              <a:t>: </a:t>
            </a:r>
            <a:r>
              <a:rPr lang="ko-KR" altLang="en-US" sz="4000" dirty="0"/>
              <a:t>스카이라인</a:t>
            </a:r>
            <a:endParaRPr sz="4000"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78125" y="4674108"/>
            <a:ext cx="5547577" cy="2773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7" name="중간 간지입니다…">
            <a:extLst>
              <a:ext uri="{FF2B5EF4-FFF2-40B4-BE49-F238E27FC236}">
                <a16:creationId xmlns:a16="http://schemas.microsoft.com/office/drawing/2014/main" id="{EAD91631-FD16-457A-A19C-77C470CF2AB2}"/>
              </a:ext>
            </a:extLst>
          </p:cNvPr>
          <p:cNvSpPr txBox="1"/>
          <p:nvPr/>
        </p:nvSpPr>
        <p:spPr>
          <a:xfrm>
            <a:off x="8152481" y="3492182"/>
            <a:ext cx="2344744"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인사이드</a:t>
            </a:r>
            <a:endParaRPr dirty="0"/>
          </a:p>
        </p:txBody>
      </p:sp>
      <p:pic>
        <p:nvPicPr>
          <p:cNvPr id="48" name="Picture 2">
            <a:extLst>
              <a:ext uri="{FF2B5EF4-FFF2-40B4-BE49-F238E27FC236}">
                <a16:creationId xmlns:a16="http://schemas.microsoft.com/office/drawing/2014/main" id="{050670E4-062F-4BF0-BCD1-078BC76D7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686889" y="4674108"/>
            <a:ext cx="5412271" cy="2773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33065200-05B3-46D8-9259-587FF763D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285243" y="1472997"/>
            <a:ext cx="2584716" cy="135906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67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그룹"/>
          <p:cNvGrpSpPr/>
          <p:nvPr/>
        </p:nvGrpSpPr>
        <p:grpSpPr>
          <a:xfrm>
            <a:off x="1292174" y="1685037"/>
            <a:ext cx="10180871" cy="6960053"/>
            <a:chOff x="0" y="0"/>
            <a:chExt cx="10180870" cy="6960051"/>
          </a:xfrm>
        </p:grpSpPr>
        <p:sp>
          <p:nvSpPr>
            <p:cNvPr id="212" name="직사각형"/>
            <p:cNvSpPr/>
            <p:nvPr/>
          </p:nvSpPr>
          <p:spPr>
            <a:xfrm>
              <a:off x="0" y="162684"/>
              <a:ext cx="10033759" cy="6797368"/>
            </a:xfrm>
            <a:prstGeom prst="rect">
              <a:avLst/>
            </a:prstGeom>
            <a:solidFill>
              <a:srgbClr val="FFE3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3"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14"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9" name="그룹"/>
            <p:cNvGrpSpPr/>
            <p:nvPr/>
          </p:nvGrpSpPr>
          <p:grpSpPr>
            <a:xfrm>
              <a:off x="9782555" y="98274"/>
              <a:ext cx="274928" cy="274927"/>
              <a:chOff x="0" y="0"/>
              <a:chExt cx="274926" cy="274926"/>
            </a:xfrm>
          </p:grpSpPr>
          <p:sp>
            <p:nvSpPr>
              <p:cNvPr id="215"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18" name="그룹"/>
              <p:cNvGrpSpPr/>
              <p:nvPr/>
            </p:nvGrpSpPr>
            <p:grpSpPr>
              <a:xfrm>
                <a:off x="67361" y="62859"/>
                <a:ext cx="140204" cy="140204"/>
                <a:chOff x="0" y="0"/>
                <a:chExt cx="140203" cy="140202"/>
              </a:xfrm>
            </p:grpSpPr>
            <p:sp>
              <p:nvSpPr>
                <p:cNvPr id="216"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17"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21" name="중간 간지입니다…"/>
          <p:cNvSpPr txBox="1"/>
          <p:nvPr/>
        </p:nvSpPr>
        <p:spPr>
          <a:xfrm>
            <a:off x="3834566" y="4155090"/>
            <a:ext cx="5367021" cy="1403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t>중간 간지입니다</a:t>
            </a:r>
          </a:p>
          <a:p>
            <a:pPr algn="ctr">
              <a:lnSpc>
                <a:spcPct val="50000"/>
              </a:lnSpc>
              <a:defRPr sz="4700" spc="-329">
                <a:latin typeface="NeoDunggeunmo"/>
                <a:ea typeface="NeoDunggeunmo"/>
                <a:cs typeface="NeoDunggeunmo"/>
                <a:sym typeface="NeoDunggeunmo"/>
              </a:defRPr>
            </a:pPr>
            <a:r>
              <a:t>제목을 입력해주세요</a:t>
            </a:r>
          </a:p>
        </p:txBody>
      </p:sp>
      <p:sp>
        <p:nvSpPr>
          <p:cNvPr id="222" name="여기에 부가설명을 입력해주세요"/>
          <p:cNvSpPr txBox="1"/>
          <p:nvPr/>
        </p:nvSpPr>
        <p:spPr>
          <a:xfrm>
            <a:off x="4752340" y="5667035"/>
            <a:ext cx="35001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r>
              <a:t>여기에 부가설명을 입력해주세요</a:t>
            </a:r>
          </a:p>
        </p:txBody>
      </p:sp>
      <p:grpSp>
        <p:nvGrpSpPr>
          <p:cNvPr id="231" name="그룹"/>
          <p:cNvGrpSpPr/>
          <p:nvPr/>
        </p:nvGrpSpPr>
        <p:grpSpPr>
          <a:xfrm>
            <a:off x="1292174" y="1685037"/>
            <a:ext cx="10180871" cy="6960053"/>
            <a:chOff x="0" y="0"/>
            <a:chExt cx="10180870" cy="6960051"/>
          </a:xfrm>
        </p:grpSpPr>
        <p:sp>
          <p:nvSpPr>
            <p:cNvPr id="223" name="직사각형"/>
            <p:cNvSpPr/>
            <p:nvPr/>
          </p:nvSpPr>
          <p:spPr>
            <a:xfrm>
              <a:off x="0" y="162684"/>
              <a:ext cx="10033759" cy="6797368"/>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4" name="직사각형"/>
            <p:cNvSpPr/>
            <p:nvPr/>
          </p:nvSpPr>
          <p:spPr>
            <a:xfrm>
              <a:off x="147111" y="0"/>
              <a:ext cx="10033759" cy="6797368"/>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25" name="직사각형"/>
            <p:cNvSpPr/>
            <p:nvPr/>
          </p:nvSpPr>
          <p:spPr>
            <a:xfrm>
              <a:off x="147111" y="0"/>
              <a:ext cx="10033760" cy="457526"/>
            </a:xfrm>
            <a:prstGeom prst="rect">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30" name="그룹"/>
            <p:cNvGrpSpPr/>
            <p:nvPr/>
          </p:nvGrpSpPr>
          <p:grpSpPr>
            <a:xfrm>
              <a:off x="9782555" y="98274"/>
              <a:ext cx="274928" cy="274927"/>
              <a:chOff x="0" y="0"/>
              <a:chExt cx="274926" cy="274926"/>
            </a:xfrm>
          </p:grpSpPr>
          <p:sp>
            <p:nvSpPr>
              <p:cNvPr id="226" name="사각형"/>
              <p:cNvSpPr/>
              <p:nvPr/>
            </p:nvSpPr>
            <p:spPr>
              <a:xfrm>
                <a:off x="0" y="0"/>
                <a:ext cx="274927" cy="274927"/>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29" name="그룹"/>
              <p:cNvGrpSpPr/>
              <p:nvPr/>
            </p:nvGrpSpPr>
            <p:grpSpPr>
              <a:xfrm>
                <a:off x="67361" y="62859"/>
                <a:ext cx="140204" cy="140204"/>
                <a:chOff x="0" y="0"/>
                <a:chExt cx="140203" cy="140202"/>
              </a:xfrm>
            </p:grpSpPr>
            <p:sp>
              <p:nvSpPr>
                <p:cNvPr id="227" name="선"/>
                <p:cNvSpPr/>
                <p:nvPr/>
              </p:nvSpPr>
              <p:spPr>
                <a:xfrm flipV="1">
                  <a:off x="-1" y="0"/>
                  <a:ext cx="140204" cy="140203"/>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28" name="선"/>
                <p:cNvSpPr/>
                <p:nvPr/>
              </p:nvSpPr>
              <p:spPr>
                <a:xfrm flipH="1" flipV="1">
                  <a:off x="0" y="-1"/>
                  <a:ext cx="140204" cy="140204"/>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grpSp>
      <p:sp>
        <p:nvSpPr>
          <p:cNvPr id="232" name="중간 간지입니다…"/>
          <p:cNvSpPr txBox="1"/>
          <p:nvPr/>
        </p:nvSpPr>
        <p:spPr>
          <a:xfrm>
            <a:off x="2369116" y="5021300"/>
            <a:ext cx="2999347" cy="527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50000"/>
              </a:lnSpc>
              <a:defRPr sz="4700" spc="-329">
                <a:latin typeface="NeoDunggeunmo"/>
                <a:ea typeface="NeoDunggeunmo"/>
                <a:cs typeface="NeoDunggeunmo"/>
                <a:sym typeface="NeoDunggeunmo"/>
              </a:defRPr>
            </a:pPr>
            <a:r>
              <a:rPr lang="ko-KR" altLang="en-US" dirty="0"/>
              <a:t>유니티 설치</a:t>
            </a:r>
            <a:endParaRPr dirty="0"/>
          </a:p>
        </p:txBody>
      </p:sp>
      <p:sp>
        <p:nvSpPr>
          <p:cNvPr id="233" name="여기에 부가설명을 입력해주세요"/>
          <p:cNvSpPr txBox="1"/>
          <p:nvPr/>
        </p:nvSpPr>
        <p:spPr>
          <a:xfrm>
            <a:off x="4752340" y="5742967"/>
            <a:ext cx="102657"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70000"/>
              </a:lnSpc>
              <a:defRPr sz="2000">
                <a:latin typeface="Noto Sans CJK KR Medium"/>
                <a:ea typeface="Noto Sans CJK KR Medium"/>
                <a:cs typeface="Noto Sans CJK KR Medium"/>
                <a:sym typeface="Noto Sans CJK KR Medium"/>
              </a:defRPr>
            </a:lvl1pPr>
          </a:lstStyle>
          <a:p>
            <a:endParaRPr dirty="0"/>
          </a:p>
        </p:txBody>
      </p:sp>
      <p:sp>
        <p:nvSpPr>
          <p:cNvPr id="234" name="CHAPER 00"/>
          <p:cNvSpPr txBox="1"/>
          <p:nvPr/>
        </p:nvSpPr>
        <p:spPr>
          <a:xfrm>
            <a:off x="2072547" y="1780909"/>
            <a:ext cx="102656" cy="267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50000"/>
              </a:lnSpc>
              <a:defRPr sz="1800">
                <a:latin typeface="NeoDunggeunmo"/>
                <a:ea typeface="NeoDunggeunmo"/>
                <a:cs typeface="NeoDunggeunmo"/>
                <a:sym typeface="NeoDunggeunmo"/>
              </a:defRPr>
            </a:lvl1pPr>
          </a:lstStyle>
          <a:p>
            <a:endParaRPr dirty="0"/>
          </a:p>
        </p:txBody>
      </p:sp>
      <p:grpSp>
        <p:nvGrpSpPr>
          <p:cNvPr id="253" name="그룹"/>
          <p:cNvGrpSpPr/>
          <p:nvPr/>
        </p:nvGrpSpPr>
        <p:grpSpPr>
          <a:xfrm>
            <a:off x="386952" y="408649"/>
            <a:ext cx="12236849" cy="8934715"/>
            <a:chOff x="0" y="0"/>
            <a:chExt cx="12236847" cy="8934713"/>
          </a:xfrm>
        </p:grpSpPr>
        <p:sp>
          <p:nvSpPr>
            <p:cNvPr id="235" name="직사각형"/>
            <p:cNvSpPr/>
            <p:nvPr/>
          </p:nvSpPr>
          <p:spPr>
            <a:xfrm>
              <a:off x="0" y="45243"/>
              <a:ext cx="12230895" cy="8889471"/>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6" name="직사각형"/>
            <p:cNvSpPr/>
            <p:nvPr/>
          </p:nvSpPr>
          <p:spPr>
            <a:xfrm>
              <a:off x="0" y="0"/>
              <a:ext cx="12230895" cy="742950"/>
            </a:xfrm>
            <a:prstGeom prst="rect">
              <a:avLst/>
            </a:prstGeom>
            <a:solidFill>
              <a:srgbClr val="FFE300"/>
            </a:solid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7" name="직사각형"/>
            <p:cNvSpPr/>
            <p:nvPr/>
          </p:nvSpPr>
          <p:spPr>
            <a:xfrm>
              <a:off x="11911443" y="749895"/>
              <a:ext cx="319056" cy="8178789"/>
            </a:xfrm>
            <a:prstGeom prst="rect">
              <a:avLst/>
            </a:prstGeom>
            <a:noFill/>
            <a:ln w="38100" cap="flat">
              <a:solidFill>
                <a:srgbClr val="000000"/>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38" name="선"/>
            <p:cNvSpPr/>
            <p:nvPr/>
          </p:nvSpPr>
          <p:spPr>
            <a:xfrm>
              <a:off x="11920755" y="1129335"/>
              <a:ext cx="303393" cy="1"/>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endParaRPr/>
            </a:p>
          </p:txBody>
        </p:sp>
        <p:sp>
          <p:nvSpPr>
            <p:cNvPr id="239" name="삼각형"/>
            <p:cNvSpPr/>
            <p:nvPr/>
          </p:nvSpPr>
          <p:spPr>
            <a:xfrm rot="10800000" flipH="1">
              <a:off x="11978564" y="8674407"/>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0" name="선"/>
            <p:cNvSpPr/>
            <p:nvPr/>
          </p:nvSpPr>
          <p:spPr>
            <a:xfrm>
              <a:off x="11904800" y="8537669"/>
              <a:ext cx="33204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endParaRPr/>
            </a:p>
          </p:txBody>
        </p:sp>
        <p:sp>
          <p:nvSpPr>
            <p:cNvPr id="241" name="삼각형"/>
            <p:cNvSpPr/>
            <p:nvPr/>
          </p:nvSpPr>
          <p:spPr>
            <a:xfrm>
              <a:off x="11991263" y="872749"/>
              <a:ext cx="165101" cy="1267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2" name="대제목을 입력해주세요"/>
            <p:cNvSpPr/>
            <p:nvPr/>
          </p:nvSpPr>
          <p:spPr>
            <a:xfrm>
              <a:off x="802796" y="39687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nSpc>
                  <a:spcPct val="70000"/>
                </a:lnSpc>
                <a:defRPr sz="2000">
                  <a:latin typeface="NeoDunggeunmo"/>
                  <a:ea typeface="NeoDunggeunmo"/>
                  <a:cs typeface="NeoDunggeunmo"/>
                  <a:sym typeface="NeoDunggeunmo"/>
                </a:defRPr>
              </a:lvl1pPr>
            </a:lstStyle>
            <a:p>
              <a:r>
                <a:rPr lang="en-US" altLang="ko-KR" dirty="0"/>
                <a:t>Unity(</a:t>
              </a:r>
              <a:r>
                <a:rPr lang="ko-KR" altLang="en-US" dirty="0" err="1"/>
                <a:t>초급반</a:t>
              </a:r>
              <a:r>
                <a:rPr lang="en-US" altLang="ko-KR" dirty="0"/>
                <a:t>)</a:t>
              </a:r>
              <a:endParaRPr lang="ko-KR" altLang="en-US" dirty="0"/>
            </a:p>
          </p:txBody>
        </p:sp>
        <p:grpSp>
          <p:nvGrpSpPr>
            <p:cNvPr id="251" name="그룹"/>
            <p:cNvGrpSpPr/>
            <p:nvPr/>
          </p:nvGrpSpPr>
          <p:grpSpPr>
            <a:xfrm>
              <a:off x="10856780" y="193674"/>
              <a:ext cx="1177396" cy="355601"/>
              <a:chOff x="0" y="0"/>
              <a:chExt cx="1177394" cy="355600"/>
            </a:xfrm>
          </p:grpSpPr>
          <p:sp>
            <p:nvSpPr>
              <p:cNvPr id="243" name="사각형"/>
              <p:cNvSpPr/>
              <p:nvPr/>
            </p:nvSpPr>
            <p:spPr>
              <a:xfrm>
                <a:off x="0"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4" name="선"/>
              <p:cNvSpPr/>
              <p:nvPr/>
            </p:nvSpPr>
            <p:spPr>
              <a:xfrm>
                <a:off x="73069" y="257328"/>
                <a:ext cx="209462"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endParaRPr/>
              </a:p>
            </p:txBody>
          </p:sp>
          <p:sp>
            <p:nvSpPr>
              <p:cNvPr id="245" name="사각형"/>
              <p:cNvSpPr/>
              <p:nvPr/>
            </p:nvSpPr>
            <p:spPr>
              <a:xfrm>
                <a:off x="410896"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6" name="사각형"/>
              <p:cNvSpPr/>
              <p:nvPr/>
            </p:nvSpPr>
            <p:spPr>
              <a:xfrm>
                <a:off x="514139" y="92951"/>
                <a:ext cx="149117" cy="149117"/>
              </a:xfrm>
              <a:prstGeom prst="rect">
                <a:avLst/>
              </a:prstGeom>
              <a:solidFill>
                <a:srgbClr val="000000"/>
              </a:solidFill>
              <a:ln w="50800" cap="flat">
                <a:solidFill>
                  <a:srgbClr val="FFFFFF"/>
                </a:solidFill>
                <a:prstDash val="solid"/>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sp>
            <p:nvSpPr>
              <p:cNvPr id="247" name="사각형"/>
              <p:cNvSpPr/>
              <p:nvPr/>
            </p:nvSpPr>
            <p:spPr>
              <a:xfrm>
                <a:off x="821794" y="0"/>
                <a:ext cx="355601" cy="355600"/>
              </a:xfrm>
              <a:prstGeom prst="rect">
                <a:avLst/>
              </a:prstGeom>
              <a:solidFill>
                <a:srgbClr val="000000"/>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grpSp>
            <p:nvGrpSpPr>
              <p:cNvPr id="250" name="그룹"/>
              <p:cNvGrpSpPr/>
              <p:nvPr/>
            </p:nvGrpSpPr>
            <p:grpSpPr>
              <a:xfrm>
                <a:off x="908922" y="81304"/>
                <a:ext cx="181345" cy="181345"/>
                <a:chOff x="0" y="0"/>
                <a:chExt cx="181344" cy="181343"/>
              </a:xfrm>
            </p:grpSpPr>
            <p:sp>
              <p:nvSpPr>
                <p:cNvPr id="248" name="선"/>
                <p:cNvSpPr/>
                <p:nvPr/>
              </p:nvSpPr>
              <p:spPr>
                <a:xfrm flipV="1">
                  <a:off x="-1"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sp>
              <p:nvSpPr>
                <p:cNvPr id="249" name="선"/>
                <p:cNvSpPr/>
                <p:nvPr/>
              </p:nvSpPr>
              <p:spPr>
                <a:xfrm flipH="1" flipV="1">
                  <a:off x="0" y="-1"/>
                  <a:ext cx="181345" cy="181345"/>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endParaRPr/>
                </a:p>
              </p:txBody>
            </p:sp>
          </p:grpSp>
        </p:grpSp>
        <p:pic>
          <p:nvPicPr>
            <p:cNvPr id="252" name="이미지" descr="이미지"/>
            <p:cNvPicPr>
              <a:picLocks noChangeAspect="1"/>
            </p:cNvPicPr>
            <p:nvPr/>
          </p:nvPicPr>
          <p:blipFill>
            <a:blip r:embed="rId2"/>
            <a:srcRect b="9128"/>
            <a:stretch>
              <a:fillRect/>
            </a:stretch>
          </p:blipFill>
          <p:spPr>
            <a:xfrm>
              <a:off x="196758" y="149224"/>
              <a:ext cx="528898" cy="444563"/>
            </a:xfrm>
            <a:prstGeom prst="rect">
              <a:avLst/>
            </a:prstGeom>
            <a:ln w="12700" cap="flat">
              <a:noFill/>
              <a:miter lim="400000"/>
            </a:ln>
            <a:effectLst/>
          </p:spPr>
        </p:pic>
      </p:grpSp>
      <p:sp>
        <p:nvSpPr>
          <p:cNvPr id="254" name="직사각형"/>
          <p:cNvSpPr/>
          <p:nvPr/>
        </p:nvSpPr>
        <p:spPr>
          <a:xfrm>
            <a:off x="12317875" y="1512867"/>
            <a:ext cx="301692" cy="831586"/>
          </a:xfrm>
          <a:prstGeom prst="rect">
            <a:avLst/>
          </a:prstGeom>
          <a:solidFill>
            <a:srgbClr val="000000"/>
          </a:solidFill>
          <a:ln w="12700">
            <a:miter lim="400000"/>
          </a:ln>
        </p:spPr>
        <p:txBody>
          <a:bodyPr lIns="50800" tIns="50800" rIns="50800" bIns="50800" anchor="ct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16386" name="Picture 2">
            <a:extLst>
              <a:ext uri="{FF2B5EF4-FFF2-40B4-BE49-F238E27FC236}">
                <a16:creationId xmlns:a16="http://schemas.microsoft.com/office/drawing/2014/main" id="{3A44E335-802E-4DF6-BB75-E571DD547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30763" y="3945822"/>
            <a:ext cx="4669556" cy="245528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66033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1733930" rtl="0" fontAlgn="auto" latinLnBrk="0" hangingPunct="0">
          <a:lnSpc>
            <a:spcPct val="90000"/>
          </a:lnSpc>
          <a:spcBef>
            <a:spcPts val="320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1895</TotalTime>
  <Words>1025</Words>
  <Application>Microsoft Office PowerPoint</Application>
  <PresentationFormat>사용자 지정</PresentationFormat>
  <Paragraphs>253</Paragraphs>
  <Slides>53</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53</vt:i4>
      </vt:variant>
    </vt:vector>
  </HeadingPairs>
  <TitlesOfParts>
    <vt:vector size="62" baseType="lpstr">
      <vt:lpstr>-apple-system</vt:lpstr>
      <vt:lpstr>Helvetica Neue</vt:lpstr>
      <vt:lpstr>Helvetica Neue Medium</vt:lpstr>
      <vt:lpstr>NeoDunggeunmo</vt:lpstr>
      <vt:lpstr>Noto Sans CJK KR Bold</vt:lpstr>
      <vt:lpstr>Noto Sans CJK KR Medium</vt:lpstr>
      <vt:lpstr>Noto Sans CJK KR Regular</vt:lpstr>
      <vt:lpstr>Arial</vt:lpstr>
      <vt:lpstr>21_BasicWhite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권현수</cp:lastModifiedBy>
  <cp:revision>50</cp:revision>
  <dcterms:modified xsi:type="dcterms:W3CDTF">2020-07-26T11:42:35Z</dcterms:modified>
</cp:coreProperties>
</file>